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258" r:id="rId3"/>
    <p:sldId id="272" r:id="rId4"/>
    <p:sldId id="281" r:id="rId5"/>
    <p:sldId id="259" r:id="rId6"/>
    <p:sldId id="282" r:id="rId7"/>
    <p:sldId id="260" r:id="rId8"/>
    <p:sldId id="283" r:id="rId9"/>
    <p:sldId id="284" r:id="rId10"/>
    <p:sldId id="291" r:id="rId11"/>
    <p:sldId id="292" r:id="rId12"/>
    <p:sldId id="293" r:id="rId13"/>
    <p:sldId id="294" r:id="rId14"/>
    <p:sldId id="296" r:id="rId15"/>
    <p:sldId id="29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03" autoAdjust="0"/>
    <p:restoredTop sz="94660"/>
  </p:normalViewPr>
  <p:slideViewPr>
    <p:cSldViewPr snapToGrid="0">
      <p:cViewPr>
        <p:scale>
          <a:sx n="75" d="100"/>
          <a:sy n="75" d="100"/>
        </p:scale>
        <p:origin x="1260" y="6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A43D52-8408-4E55-8AA1-C965AFDEEE0A}"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CA"/>
        </a:p>
      </dgm:t>
    </dgm:pt>
    <dgm:pt modelId="{97ECE719-3E09-43B1-A49A-BA47674093AD}">
      <dgm:prSet custT="1"/>
      <dgm:spPr>
        <a:noFill/>
        <a:ln>
          <a:noFill/>
        </a:ln>
      </dgm:spPr>
      <dgm:t>
        <a:bodyPr/>
        <a:lstStyle/>
        <a:p>
          <a:r>
            <a:rPr lang="en-US" sz="1400" b="1" i="0" dirty="0">
              <a:solidFill>
                <a:schemeClr val="tx1"/>
              </a:solidFill>
            </a:rPr>
            <a:t>Loan Approval</a:t>
          </a:r>
          <a:r>
            <a:rPr lang="en-US" sz="1400" b="0" i="0" dirty="0">
              <a:solidFill>
                <a:schemeClr val="tx1"/>
              </a:solidFill>
            </a:rPr>
            <a:t>: </a:t>
          </a:r>
        </a:p>
        <a:p>
          <a:r>
            <a:rPr lang="en-US" sz="1400" b="0" i="0" dirty="0">
              <a:solidFill>
                <a:schemeClr val="tx1"/>
              </a:solidFill>
            </a:rPr>
            <a:t>Individuals applying </a:t>
          </a:r>
          <a:r>
            <a:rPr lang="en-US" sz="1600" b="0" i="0" dirty="0">
              <a:solidFill>
                <a:schemeClr val="tx1"/>
              </a:solidFill>
            </a:rPr>
            <a:t>for</a:t>
          </a:r>
          <a:r>
            <a:rPr lang="en-US" sz="1400" b="0" i="0" dirty="0">
              <a:solidFill>
                <a:schemeClr val="tx1"/>
              </a:solidFill>
            </a:rPr>
            <a:t> any type of loan—be it a mortgage, personal loan, auto loan, or business loan</a:t>
          </a:r>
          <a:endParaRPr lang="en-CA" sz="1400" dirty="0">
            <a:solidFill>
              <a:schemeClr val="tx1"/>
            </a:solidFill>
          </a:endParaRPr>
        </a:p>
      </dgm:t>
    </dgm:pt>
    <dgm:pt modelId="{F62422AD-44F7-487B-AF17-A3F389C85DD1}" type="parTrans" cxnId="{B2E5BA3C-6579-45C0-9605-2E4358901434}">
      <dgm:prSet/>
      <dgm:spPr/>
      <dgm:t>
        <a:bodyPr/>
        <a:lstStyle/>
        <a:p>
          <a:endParaRPr lang="en-CA">
            <a:solidFill>
              <a:schemeClr val="tx1"/>
            </a:solidFill>
          </a:endParaRPr>
        </a:p>
      </dgm:t>
    </dgm:pt>
    <dgm:pt modelId="{63D5F0B7-1471-4C07-BB45-1A0923F14207}" type="sibTrans" cxnId="{B2E5BA3C-6579-45C0-9605-2E4358901434}">
      <dgm:prSet/>
      <dgm:spPr/>
      <dgm:t>
        <a:bodyPr/>
        <a:lstStyle/>
        <a:p>
          <a:endParaRPr lang="en-CA">
            <a:solidFill>
              <a:schemeClr val="tx1"/>
            </a:solidFill>
          </a:endParaRPr>
        </a:p>
      </dgm:t>
    </dgm:pt>
    <dgm:pt modelId="{A2C31363-DC55-4DD4-8F2B-5CC959974678}">
      <dgm:prSet custT="1"/>
      <dgm:spPr>
        <a:noFill/>
        <a:ln>
          <a:noFill/>
        </a:ln>
      </dgm:spPr>
      <dgm:t>
        <a:bodyPr/>
        <a:lstStyle/>
        <a:p>
          <a:r>
            <a:rPr lang="en-US" sz="1400" b="1" i="0" dirty="0">
              <a:solidFill>
                <a:schemeClr val="tx1"/>
              </a:solidFill>
            </a:rPr>
            <a:t>Apartment Rental</a:t>
          </a:r>
          <a:r>
            <a:rPr lang="en-US" sz="1400" b="0" i="0" dirty="0">
              <a:solidFill>
                <a:schemeClr val="tx1"/>
              </a:solidFill>
            </a:rPr>
            <a:t>: </a:t>
          </a:r>
        </a:p>
        <a:p>
          <a:r>
            <a:rPr lang="en-US" sz="1400" b="0" i="0" dirty="0">
              <a:solidFill>
                <a:schemeClr val="tx1"/>
              </a:solidFill>
            </a:rPr>
            <a:t>Landlords and property management companies check potential tenants' credit histories as part of the rental application process. </a:t>
          </a:r>
          <a:endParaRPr lang="en-CA" sz="1400" dirty="0">
            <a:solidFill>
              <a:schemeClr val="tx1"/>
            </a:solidFill>
          </a:endParaRPr>
        </a:p>
      </dgm:t>
    </dgm:pt>
    <dgm:pt modelId="{6B63F53A-53D8-44F9-88C7-4F70420E7204}" type="parTrans" cxnId="{CDF3BC95-F168-4280-88F6-27E2BD7DC335}">
      <dgm:prSet/>
      <dgm:spPr/>
      <dgm:t>
        <a:bodyPr/>
        <a:lstStyle/>
        <a:p>
          <a:endParaRPr lang="en-CA">
            <a:solidFill>
              <a:schemeClr val="tx1"/>
            </a:solidFill>
          </a:endParaRPr>
        </a:p>
      </dgm:t>
    </dgm:pt>
    <dgm:pt modelId="{5342F3FB-8E4A-45E3-BCB8-A3416046CCE3}" type="sibTrans" cxnId="{CDF3BC95-F168-4280-88F6-27E2BD7DC335}">
      <dgm:prSet/>
      <dgm:spPr/>
      <dgm:t>
        <a:bodyPr/>
        <a:lstStyle/>
        <a:p>
          <a:endParaRPr lang="en-CA">
            <a:solidFill>
              <a:schemeClr val="tx1"/>
            </a:solidFill>
          </a:endParaRPr>
        </a:p>
      </dgm:t>
    </dgm:pt>
    <dgm:pt modelId="{6754668B-9EC3-4922-A4E4-6B21F8E96370}">
      <dgm:prSet custT="1"/>
      <dgm:spPr>
        <a:noFill/>
        <a:ln>
          <a:noFill/>
        </a:ln>
      </dgm:spPr>
      <dgm:t>
        <a:bodyPr/>
        <a:lstStyle/>
        <a:p>
          <a:r>
            <a:rPr lang="en-US" sz="1400" b="1" i="0" dirty="0">
              <a:solidFill>
                <a:schemeClr val="tx1"/>
              </a:solidFill>
            </a:rPr>
            <a:t>Insurance Premiums</a:t>
          </a:r>
          <a:r>
            <a:rPr lang="en-US" sz="1400" b="0" i="0" dirty="0">
              <a:solidFill>
                <a:schemeClr val="tx1"/>
              </a:solidFill>
            </a:rPr>
            <a:t>: </a:t>
          </a:r>
        </a:p>
        <a:p>
          <a:r>
            <a:rPr lang="en-US" sz="1400" b="0" i="0" dirty="0">
              <a:solidFill>
                <a:schemeClr val="tx1"/>
              </a:solidFill>
            </a:rPr>
            <a:t>Insurance companies may use credit history to determine insurance premiums for products such as auto or homeowners insurance. </a:t>
          </a:r>
          <a:endParaRPr lang="en-CA" sz="1400" dirty="0">
            <a:solidFill>
              <a:schemeClr val="tx1"/>
            </a:solidFill>
          </a:endParaRPr>
        </a:p>
      </dgm:t>
    </dgm:pt>
    <dgm:pt modelId="{19D93F94-CD88-416F-A6FF-BFB1A0AE4EA5}" type="parTrans" cxnId="{ED6F83C0-D649-42A4-A5DB-DD682CAAA2E8}">
      <dgm:prSet/>
      <dgm:spPr/>
      <dgm:t>
        <a:bodyPr/>
        <a:lstStyle/>
        <a:p>
          <a:endParaRPr lang="en-CA">
            <a:solidFill>
              <a:schemeClr val="tx1"/>
            </a:solidFill>
          </a:endParaRPr>
        </a:p>
      </dgm:t>
    </dgm:pt>
    <dgm:pt modelId="{7F132E8A-1784-4F43-A7EB-471A883541C6}" type="sibTrans" cxnId="{ED6F83C0-D649-42A4-A5DB-DD682CAAA2E8}">
      <dgm:prSet/>
      <dgm:spPr/>
      <dgm:t>
        <a:bodyPr/>
        <a:lstStyle/>
        <a:p>
          <a:endParaRPr lang="en-CA">
            <a:solidFill>
              <a:schemeClr val="tx1"/>
            </a:solidFill>
          </a:endParaRPr>
        </a:p>
      </dgm:t>
    </dgm:pt>
    <dgm:pt modelId="{46A41D65-3192-4FF3-8C96-468E80F8421E}">
      <dgm:prSet custT="1"/>
      <dgm:spPr>
        <a:noFill/>
        <a:ln>
          <a:noFill/>
        </a:ln>
      </dgm:spPr>
      <dgm:t>
        <a:bodyPr/>
        <a:lstStyle/>
        <a:p>
          <a:r>
            <a:rPr lang="en-US" sz="1400" b="1" i="0" dirty="0">
              <a:solidFill>
                <a:schemeClr val="tx1"/>
              </a:solidFill>
            </a:rPr>
            <a:t>Credit Card Application</a:t>
          </a:r>
          <a:r>
            <a:rPr lang="en-US" sz="1400" b="0" i="0" dirty="0">
              <a:solidFill>
                <a:schemeClr val="tx1"/>
              </a:solidFill>
            </a:rPr>
            <a:t>: </a:t>
          </a:r>
        </a:p>
        <a:p>
          <a:r>
            <a:rPr lang="en-US" sz="1400" b="0" i="0" dirty="0">
              <a:solidFill>
                <a:schemeClr val="tx1"/>
              </a:solidFill>
            </a:rPr>
            <a:t>Credit card issuers review an applicant's credit history to decide on application approval and to determine credit limit and interest rate. </a:t>
          </a:r>
          <a:endParaRPr lang="en-CA" sz="1400" dirty="0">
            <a:solidFill>
              <a:schemeClr val="tx1"/>
            </a:solidFill>
          </a:endParaRPr>
        </a:p>
      </dgm:t>
    </dgm:pt>
    <dgm:pt modelId="{01324533-BC71-44FA-BCAD-8D7110FB94D7}" type="parTrans" cxnId="{C0E60A5A-6CE0-4BE5-80FA-1E9A5276E0FF}">
      <dgm:prSet/>
      <dgm:spPr/>
      <dgm:t>
        <a:bodyPr/>
        <a:lstStyle/>
        <a:p>
          <a:endParaRPr lang="en-CA">
            <a:solidFill>
              <a:schemeClr val="tx1"/>
            </a:solidFill>
          </a:endParaRPr>
        </a:p>
      </dgm:t>
    </dgm:pt>
    <dgm:pt modelId="{B5E4588C-94B0-4EDB-B08C-D38CB5264A9D}" type="sibTrans" cxnId="{C0E60A5A-6CE0-4BE5-80FA-1E9A5276E0FF}">
      <dgm:prSet/>
      <dgm:spPr/>
      <dgm:t>
        <a:bodyPr/>
        <a:lstStyle/>
        <a:p>
          <a:endParaRPr lang="en-CA">
            <a:solidFill>
              <a:schemeClr val="tx1"/>
            </a:solidFill>
          </a:endParaRPr>
        </a:p>
      </dgm:t>
    </dgm:pt>
    <dgm:pt modelId="{774C146B-787A-4DE0-BF2D-9E13A1720289}" type="pres">
      <dgm:prSet presAssocID="{F6A43D52-8408-4E55-8AA1-C965AFDEEE0A}" presName="diagram" presStyleCnt="0">
        <dgm:presLayoutVars>
          <dgm:chPref val="1"/>
          <dgm:dir/>
          <dgm:animOne val="branch"/>
          <dgm:animLvl val="lvl"/>
          <dgm:resizeHandles/>
        </dgm:presLayoutVars>
      </dgm:prSet>
      <dgm:spPr/>
    </dgm:pt>
    <dgm:pt modelId="{A7DFCFF7-2DE8-4118-93DD-2F59FFF5DD87}" type="pres">
      <dgm:prSet presAssocID="{97ECE719-3E09-43B1-A49A-BA47674093AD}" presName="root" presStyleCnt="0"/>
      <dgm:spPr/>
    </dgm:pt>
    <dgm:pt modelId="{E07B7D89-3CE9-44DB-AA1D-31C82164BDBB}" type="pres">
      <dgm:prSet presAssocID="{97ECE719-3E09-43B1-A49A-BA47674093AD}" presName="rootComposite" presStyleCnt="0"/>
      <dgm:spPr/>
    </dgm:pt>
    <dgm:pt modelId="{EFC1AA2E-0359-4C57-A6EE-A8305FD56A13}" type="pres">
      <dgm:prSet presAssocID="{97ECE719-3E09-43B1-A49A-BA47674093AD}" presName="rootText" presStyleLbl="node1" presStyleIdx="0" presStyleCnt="4" custLinFactNeighborX="5796"/>
      <dgm:spPr/>
    </dgm:pt>
    <dgm:pt modelId="{F46E58A0-2A6B-46C7-BE1F-A2252568F793}" type="pres">
      <dgm:prSet presAssocID="{97ECE719-3E09-43B1-A49A-BA47674093AD}" presName="rootConnector" presStyleLbl="node1" presStyleIdx="0" presStyleCnt="4"/>
      <dgm:spPr/>
    </dgm:pt>
    <dgm:pt modelId="{7C51168D-A70F-4073-A5CE-DF44A4DEECB6}" type="pres">
      <dgm:prSet presAssocID="{97ECE719-3E09-43B1-A49A-BA47674093AD}" presName="childShape" presStyleCnt="0"/>
      <dgm:spPr/>
    </dgm:pt>
    <dgm:pt modelId="{E098EF1A-1BD1-4FAE-8E60-38A89BC89900}" type="pres">
      <dgm:prSet presAssocID="{A2C31363-DC55-4DD4-8F2B-5CC959974678}" presName="root" presStyleCnt="0"/>
      <dgm:spPr/>
    </dgm:pt>
    <dgm:pt modelId="{751DE8BF-F84F-40F5-BD2C-0DDA1AA0D278}" type="pres">
      <dgm:prSet presAssocID="{A2C31363-DC55-4DD4-8F2B-5CC959974678}" presName="rootComposite" presStyleCnt="0"/>
      <dgm:spPr/>
    </dgm:pt>
    <dgm:pt modelId="{A909C0D1-4FEF-41CF-98F1-6059480234B7}" type="pres">
      <dgm:prSet presAssocID="{A2C31363-DC55-4DD4-8F2B-5CC959974678}" presName="rootText" presStyleLbl="node1" presStyleIdx="1" presStyleCnt="4"/>
      <dgm:spPr/>
    </dgm:pt>
    <dgm:pt modelId="{03B5C53E-FBBB-4754-AA59-7407A2EDBE53}" type="pres">
      <dgm:prSet presAssocID="{A2C31363-DC55-4DD4-8F2B-5CC959974678}" presName="rootConnector" presStyleLbl="node1" presStyleIdx="1" presStyleCnt="4"/>
      <dgm:spPr/>
    </dgm:pt>
    <dgm:pt modelId="{3A49DA27-AAE9-4526-8942-CBCEB225BDC1}" type="pres">
      <dgm:prSet presAssocID="{A2C31363-DC55-4DD4-8F2B-5CC959974678}" presName="childShape" presStyleCnt="0"/>
      <dgm:spPr/>
    </dgm:pt>
    <dgm:pt modelId="{4BB8F70D-C6A1-4CAB-848B-F1B10A061794}" type="pres">
      <dgm:prSet presAssocID="{6754668B-9EC3-4922-A4E4-6B21F8E96370}" presName="root" presStyleCnt="0"/>
      <dgm:spPr/>
    </dgm:pt>
    <dgm:pt modelId="{1455B59E-9D50-45B7-B1F3-02EF8BF70066}" type="pres">
      <dgm:prSet presAssocID="{6754668B-9EC3-4922-A4E4-6B21F8E96370}" presName="rootComposite" presStyleCnt="0"/>
      <dgm:spPr/>
    </dgm:pt>
    <dgm:pt modelId="{B498EB1F-7499-45AA-8EE8-CA6E9D4620F4}" type="pres">
      <dgm:prSet presAssocID="{6754668B-9EC3-4922-A4E4-6B21F8E96370}" presName="rootText" presStyleLbl="node1" presStyleIdx="2" presStyleCnt="4" custLinFactNeighborX="1784" custLinFactNeighborY="-5617"/>
      <dgm:spPr/>
    </dgm:pt>
    <dgm:pt modelId="{CB201A23-ED8F-4996-AEBF-13D75EFD6BDA}" type="pres">
      <dgm:prSet presAssocID="{6754668B-9EC3-4922-A4E4-6B21F8E96370}" presName="rootConnector" presStyleLbl="node1" presStyleIdx="2" presStyleCnt="4"/>
      <dgm:spPr/>
    </dgm:pt>
    <dgm:pt modelId="{B822EDAE-12E6-4A0A-8C4E-ABE6FE88CB0F}" type="pres">
      <dgm:prSet presAssocID="{6754668B-9EC3-4922-A4E4-6B21F8E96370}" presName="childShape" presStyleCnt="0"/>
      <dgm:spPr/>
    </dgm:pt>
    <dgm:pt modelId="{51BCE220-F9E8-48E9-9616-68DD3480B89E}" type="pres">
      <dgm:prSet presAssocID="{46A41D65-3192-4FF3-8C96-468E80F8421E}" presName="root" presStyleCnt="0"/>
      <dgm:spPr/>
    </dgm:pt>
    <dgm:pt modelId="{AFF513B9-FDB8-43F9-A444-C04FDD623263}" type="pres">
      <dgm:prSet presAssocID="{46A41D65-3192-4FF3-8C96-468E80F8421E}" presName="rootComposite" presStyleCnt="0"/>
      <dgm:spPr/>
    </dgm:pt>
    <dgm:pt modelId="{E8EA3D38-F23A-4FED-B996-A581276A3FC8}" type="pres">
      <dgm:prSet presAssocID="{46A41D65-3192-4FF3-8C96-468E80F8421E}" presName="rootText" presStyleLbl="node1" presStyleIdx="3" presStyleCnt="4" custLinFactNeighborX="-6993" custLinFactNeighborY="-9768"/>
      <dgm:spPr/>
    </dgm:pt>
    <dgm:pt modelId="{28EEE82D-4D3A-4EAC-907C-10596FB49675}" type="pres">
      <dgm:prSet presAssocID="{46A41D65-3192-4FF3-8C96-468E80F8421E}" presName="rootConnector" presStyleLbl="node1" presStyleIdx="3" presStyleCnt="4"/>
      <dgm:spPr/>
    </dgm:pt>
    <dgm:pt modelId="{8EBC7FF7-B680-48A0-92F5-D5A4D9AE1222}" type="pres">
      <dgm:prSet presAssocID="{46A41D65-3192-4FF3-8C96-468E80F8421E}" presName="childShape" presStyleCnt="0"/>
      <dgm:spPr/>
    </dgm:pt>
  </dgm:ptLst>
  <dgm:cxnLst>
    <dgm:cxn modelId="{A7A88901-F073-496A-A450-09E2F6CDA4D7}" type="presOf" srcId="{F6A43D52-8408-4E55-8AA1-C965AFDEEE0A}" destId="{774C146B-787A-4DE0-BF2D-9E13A1720289}" srcOrd="0" destOrd="0" presId="urn:microsoft.com/office/officeart/2005/8/layout/hierarchy3"/>
    <dgm:cxn modelId="{8B6FDD19-F466-469C-BCE2-F3C3F75BE7A3}" type="presOf" srcId="{46A41D65-3192-4FF3-8C96-468E80F8421E}" destId="{E8EA3D38-F23A-4FED-B996-A581276A3FC8}" srcOrd="0" destOrd="0" presId="urn:microsoft.com/office/officeart/2005/8/layout/hierarchy3"/>
    <dgm:cxn modelId="{46945A1E-EA39-4376-8073-1CF78212D6FE}" type="presOf" srcId="{46A41D65-3192-4FF3-8C96-468E80F8421E}" destId="{28EEE82D-4D3A-4EAC-907C-10596FB49675}" srcOrd="1" destOrd="0" presId="urn:microsoft.com/office/officeart/2005/8/layout/hierarchy3"/>
    <dgm:cxn modelId="{A0C69332-5B64-45C3-98A0-18D0A309ECE9}" type="presOf" srcId="{6754668B-9EC3-4922-A4E4-6B21F8E96370}" destId="{CB201A23-ED8F-4996-AEBF-13D75EFD6BDA}" srcOrd="1" destOrd="0" presId="urn:microsoft.com/office/officeart/2005/8/layout/hierarchy3"/>
    <dgm:cxn modelId="{04DB0A37-7088-4174-8581-831AD89999AF}" type="presOf" srcId="{6754668B-9EC3-4922-A4E4-6B21F8E96370}" destId="{B498EB1F-7499-45AA-8EE8-CA6E9D4620F4}" srcOrd="0" destOrd="0" presId="urn:microsoft.com/office/officeart/2005/8/layout/hierarchy3"/>
    <dgm:cxn modelId="{B2E5BA3C-6579-45C0-9605-2E4358901434}" srcId="{F6A43D52-8408-4E55-8AA1-C965AFDEEE0A}" destId="{97ECE719-3E09-43B1-A49A-BA47674093AD}" srcOrd="0" destOrd="0" parTransId="{F62422AD-44F7-487B-AF17-A3F389C85DD1}" sibTransId="{63D5F0B7-1471-4C07-BB45-1A0923F14207}"/>
    <dgm:cxn modelId="{3DC1F262-ADE6-4F3B-BB7D-3C825BB358E8}" type="presOf" srcId="{A2C31363-DC55-4DD4-8F2B-5CC959974678}" destId="{A909C0D1-4FEF-41CF-98F1-6059480234B7}" srcOrd="0" destOrd="0" presId="urn:microsoft.com/office/officeart/2005/8/layout/hierarchy3"/>
    <dgm:cxn modelId="{C0E60A5A-6CE0-4BE5-80FA-1E9A5276E0FF}" srcId="{F6A43D52-8408-4E55-8AA1-C965AFDEEE0A}" destId="{46A41D65-3192-4FF3-8C96-468E80F8421E}" srcOrd="3" destOrd="0" parTransId="{01324533-BC71-44FA-BCAD-8D7110FB94D7}" sibTransId="{B5E4588C-94B0-4EDB-B08C-D38CB5264A9D}"/>
    <dgm:cxn modelId="{DD7EC78B-3D23-46F3-A6E3-DF3B09FFFA65}" type="presOf" srcId="{A2C31363-DC55-4DD4-8F2B-5CC959974678}" destId="{03B5C53E-FBBB-4754-AA59-7407A2EDBE53}" srcOrd="1" destOrd="0" presId="urn:microsoft.com/office/officeart/2005/8/layout/hierarchy3"/>
    <dgm:cxn modelId="{CDF3BC95-F168-4280-88F6-27E2BD7DC335}" srcId="{F6A43D52-8408-4E55-8AA1-C965AFDEEE0A}" destId="{A2C31363-DC55-4DD4-8F2B-5CC959974678}" srcOrd="1" destOrd="0" parTransId="{6B63F53A-53D8-44F9-88C7-4F70420E7204}" sibTransId="{5342F3FB-8E4A-45E3-BCB8-A3416046CCE3}"/>
    <dgm:cxn modelId="{9067209B-816E-407E-BE88-1363F9EF4D40}" type="presOf" srcId="{97ECE719-3E09-43B1-A49A-BA47674093AD}" destId="{EFC1AA2E-0359-4C57-A6EE-A8305FD56A13}" srcOrd="0" destOrd="0" presId="urn:microsoft.com/office/officeart/2005/8/layout/hierarchy3"/>
    <dgm:cxn modelId="{666C22A7-8CA0-4F29-BFE2-F7BD72818B6F}" type="presOf" srcId="{97ECE719-3E09-43B1-A49A-BA47674093AD}" destId="{F46E58A0-2A6B-46C7-BE1F-A2252568F793}" srcOrd="1" destOrd="0" presId="urn:microsoft.com/office/officeart/2005/8/layout/hierarchy3"/>
    <dgm:cxn modelId="{ED6F83C0-D649-42A4-A5DB-DD682CAAA2E8}" srcId="{F6A43D52-8408-4E55-8AA1-C965AFDEEE0A}" destId="{6754668B-9EC3-4922-A4E4-6B21F8E96370}" srcOrd="2" destOrd="0" parTransId="{19D93F94-CD88-416F-A6FF-BFB1A0AE4EA5}" sibTransId="{7F132E8A-1784-4F43-A7EB-471A883541C6}"/>
    <dgm:cxn modelId="{E5967060-3C42-484E-BDFB-056EAD3F85F1}" type="presParOf" srcId="{774C146B-787A-4DE0-BF2D-9E13A1720289}" destId="{A7DFCFF7-2DE8-4118-93DD-2F59FFF5DD87}" srcOrd="0" destOrd="0" presId="urn:microsoft.com/office/officeart/2005/8/layout/hierarchy3"/>
    <dgm:cxn modelId="{2E45D644-46B4-45C3-B91E-5F4EDCB882AB}" type="presParOf" srcId="{A7DFCFF7-2DE8-4118-93DD-2F59FFF5DD87}" destId="{E07B7D89-3CE9-44DB-AA1D-31C82164BDBB}" srcOrd="0" destOrd="0" presId="urn:microsoft.com/office/officeart/2005/8/layout/hierarchy3"/>
    <dgm:cxn modelId="{47A75FEF-6AE3-4B63-8DB5-0D85FE2DA907}" type="presParOf" srcId="{E07B7D89-3CE9-44DB-AA1D-31C82164BDBB}" destId="{EFC1AA2E-0359-4C57-A6EE-A8305FD56A13}" srcOrd="0" destOrd="0" presId="urn:microsoft.com/office/officeart/2005/8/layout/hierarchy3"/>
    <dgm:cxn modelId="{CBD07D63-4604-4C71-8829-2E61013B8978}" type="presParOf" srcId="{E07B7D89-3CE9-44DB-AA1D-31C82164BDBB}" destId="{F46E58A0-2A6B-46C7-BE1F-A2252568F793}" srcOrd="1" destOrd="0" presId="urn:microsoft.com/office/officeart/2005/8/layout/hierarchy3"/>
    <dgm:cxn modelId="{EB4CE9B0-B379-4ADF-8373-F02CFA7CEF83}" type="presParOf" srcId="{A7DFCFF7-2DE8-4118-93DD-2F59FFF5DD87}" destId="{7C51168D-A70F-4073-A5CE-DF44A4DEECB6}" srcOrd="1" destOrd="0" presId="urn:microsoft.com/office/officeart/2005/8/layout/hierarchy3"/>
    <dgm:cxn modelId="{3AE2BA50-A246-443A-ACFA-2F9609942D38}" type="presParOf" srcId="{774C146B-787A-4DE0-BF2D-9E13A1720289}" destId="{E098EF1A-1BD1-4FAE-8E60-38A89BC89900}" srcOrd="1" destOrd="0" presId="urn:microsoft.com/office/officeart/2005/8/layout/hierarchy3"/>
    <dgm:cxn modelId="{F39D9210-634C-4663-B5FE-F89BB4A39DD0}" type="presParOf" srcId="{E098EF1A-1BD1-4FAE-8E60-38A89BC89900}" destId="{751DE8BF-F84F-40F5-BD2C-0DDA1AA0D278}" srcOrd="0" destOrd="0" presId="urn:microsoft.com/office/officeart/2005/8/layout/hierarchy3"/>
    <dgm:cxn modelId="{27185979-5B16-490D-B027-D5EB02CCD8BE}" type="presParOf" srcId="{751DE8BF-F84F-40F5-BD2C-0DDA1AA0D278}" destId="{A909C0D1-4FEF-41CF-98F1-6059480234B7}" srcOrd="0" destOrd="0" presId="urn:microsoft.com/office/officeart/2005/8/layout/hierarchy3"/>
    <dgm:cxn modelId="{9CC3921C-1CBA-4EF4-BC11-D9E2CAFB21A6}" type="presParOf" srcId="{751DE8BF-F84F-40F5-BD2C-0DDA1AA0D278}" destId="{03B5C53E-FBBB-4754-AA59-7407A2EDBE53}" srcOrd="1" destOrd="0" presId="urn:microsoft.com/office/officeart/2005/8/layout/hierarchy3"/>
    <dgm:cxn modelId="{BE6F0102-1229-4A3A-98DB-C1411CBDEC1E}" type="presParOf" srcId="{E098EF1A-1BD1-4FAE-8E60-38A89BC89900}" destId="{3A49DA27-AAE9-4526-8942-CBCEB225BDC1}" srcOrd="1" destOrd="0" presId="urn:microsoft.com/office/officeart/2005/8/layout/hierarchy3"/>
    <dgm:cxn modelId="{2B8EADD9-6646-4996-B92A-FC585E175552}" type="presParOf" srcId="{774C146B-787A-4DE0-BF2D-9E13A1720289}" destId="{4BB8F70D-C6A1-4CAB-848B-F1B10A061794}" srcOrd="2" destOrd="0" presId="urn:microsoft.com/office/officeart/2005/8/layout/hierarchy3"/>
    <dgm:cxn modelId="{FECCE124-342C-4C58-A9EE-C266EECF1CD0}" type="presParOf" srcId="{4BB8F70D-C6A1-4CAB-848B-F1B10A061794}" destId="{1455B59E-9D50-45B7-B1F3-02EF8BF70066}" srcOrd="0" destOrd="0" presId="urn:microsoft.com/office/officeart/2005/8/layout/hierarchy3"/>
    <dgm:cxn modelId="{B305F6BD-27CB-4193-9D30-9DF001FDA74E}" type="presParOf" srcId="{1455B59E-9D50-45B7-B1F3-02EF8BF70066}" destId="{B498EB1F-7499-45AA-8EE8-CA6E9D4620F4}" srcOrd="0" destOrd="0" presId="urn:microsoft.com/office/officeart/2005/8/layout/hierarchy3"/>
    <dgm:cxn modelId="{12F51BA4-4CE5-445B-94B0-7731F26136E5}" type="presParOf" srcId="{1455B59E-9D50-45B7-B1F3-02EF8BF70066}" destId="{CB201A23-ED8F-4996-AEBF-13D75EFD6BDA}" srcOrd="1" destOrd="0" presId="urn:microsoft.com/office/officeart/2005/8/layout/hierarchy3"/>
    <dgm:cxn modelId="{7C7E2F0A-0EB3-4B75-BE06-1FD826B4D285}" type="presParOf" srcId="{4BB8F70D-C6A1-4CAB-848B-F1B10A061794}" destId="{B822EDAE-12E6-4A0A-8C4E-ABE6FE88CB0F}" srcOrd="1" destOrd="0" presId="urn:microsoft.com/office/officeart/2005/8/layout/hierarchy3"/>
    <dgm:cxn modelId="{433110A4-CF2D-4FFC-BE9C-B9D60FC044B1}" type="presParOf" srcId="{774C146B-787A-4DE0-BF2D-9E13A1720289}" destId="{51BCE220-F9E8-48E9-9616-68DD3480B89E}" srcOrd="3" destOrd="0" presId="urn:microsoft.com/office/officeart/2005/8/layout/hierarchy3"/>
    <dgm:cxn modelId="{2DAABD5A-F2CD-4211-A12F-41445E69F069}" type="presParOf" srcId="{51BCE220-F9E8-48E9-9616-68DD3480B89E}" destId="{AFF513B9-FDB8-43F9-A444-C04FDD623263}" srcOrd="0" destOrd="0" presId="urn:microsoft.com/office/officeart/2005/8/layout/hierarchy3"/>
    <dgm:cxn modelId="{CBC21D5F-366F-4AF2-A284-8B30F7310DA1}" type="presParOf" srcId="{AFF513B9-FDB8-43F9-A444-C04FDD623263}" destId="{E8EA3D38-F23A-4FED-B996-A581276A3FC8}" srcOrd="0" destOrd="0" presId="urn:microsoft.com/office/officeart/2005/8/layout/hierarchy3"/>
    <dgm:cxn modelId="{870497C2-D969-42C4-BF8E-875BF8149B2F}" type="presParOf" srcId="{AFF513B9-FDB8-43F9-A444-C04FDD623263}" destId="{28EEE82D-4D3A-4EAC-907C-10596FB49675}" srcOrd="1" destOrd="0" presId="urn:microsoft.com/office/officeart/2005/8/layout/hierarchy3"/>
    <dgm:cxn modelId="{EC1A7BF4-0169-4858-A725-EDA00CBADB8D}" type="presParOf" srcId="{51BCE220-F9E8-48E9-9616-68DD3480B89E}" destId="{8EBC7FF7-B680-48A0-92F5-D5A4D9AE1222}" srcOrd="1" destOrd="0" presId="urn:microsoft.com/office/officeart/2005/8/layout/hierarchy3"/>
  </dgm:cxnLst>
  <dgm:bg>
    <a:solidFill>
      <a:schemeClr val="bg1">
        <a:alpha val="85000"/>
      </a:schemeClr>
    </a:solidFill>
  </dgm:bg>
  <dgm:whole>
    <a:ln>
      <a:noFill/>
    </a:ln>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A43D52-8408-4E55-8AA1-C965AFDEEE0A}"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CA"/>
        </a:p>
      </dgm:t>
    </dgm:pt>
    <dgm:pt modelId="{97ECE719-3E09-43B1-A49A-BA47674093AD}">
      <dgm:prSet custT="1"/>
      <dgm:spPr>
        <a:noFill/>
        <a:ln>
          <a:noFill/>
        </a:ln>
      </dgm:spPr>
      <dgm:t>
        <a:bodyPr/>
        <a:lstStyle/>
        <a:p>
          <a:r>
            <a:rPr lang="en-US" sz="1400" b="1" i="0" dirty="0">
              <a:solidFill>
                <a:schemeClr val="tx1"/>
              </a:solidFill>
            </a:rPr>
            <a:t>Loan Approval</a:t>
          </a:r>
          <a:r>
            <a:rPr lang="en-US" sz="1400" b="0" i="0" dirty="0">
              <a:solidFill>
                <a:schemeClr val="tx1"/>
              </a:solidFill>
            </a:rPr>
            <a:t>: </a:t>
          </a:r>
        </a:p>
        <a:p>
          <a:r>
            <a:rPr lang="en-US" sz="1400" b="0" i="0" dirty="0">
              <a:solidFill>
                <a:schemeClr val="tx1"/>
              </a:solidFill>
            </a:rPr>
            <a:t>Individuals applying </a:t>
          </a:r>
          <a:r>
            <a:rPr lang="en-US" sz="1600" b="0" i="0" dirty="0">
              <a:solidFill>
                <a:schemeClr val="tx1"/>
              </a:solidFill>
            </a:rPr>
            <a:t>for</a:t>
          </a:r>
          <a:r>
            <a:rPr lang="en-US" sz="1400" b="0" i="0" dirty="0">
              <a:solidFill>
                <a:schemeClr val="tx1"/>
              </a:solidFill>
            </a:rPr>
            <a:t> any type of loan—be it a mortgage, personal loan, auto loan, or business loan</a:t>
          </a:r>
          <a:endParaRPr lang="en-CA" sz="1400" dirty="0">
            <a:solidFill>
              <a:schemeClr val="tx1"/>
            </a:solidFill>
          </a:endParaRPr>
        </a:p>
      </dgm:t>
    </dgm:pt>
    <dgm:pt modelId="{F62422AD-44F7-487B-AF17-A3F389C85DD1}" type="parTrans" cxnId="{B2E5BA3C-6579-45C0-9605-2E4358901434}">
      <dgm:prSet/>
      <dgm:spPr/>
      <dgm:t>
        <a:bodyPr/>
        <a:lstStyle/>
        <a:p>
          <a:endParaRPr lang="en-CA">
            <a:solidFill>
              <a:schemeClr val="tx1"/>
            </a:solidFill>
          </a:endParaRPr>
        </a:p>
      </dgm:t>
    </dgm:pt>
    <dgm:pt modelId="{63D5F0B7-1471-4C07-BB45-1A0923F14207}" type="sibTrans" cxnId="{B2E5BA3C-6579-45C0-9605-2E4358901434}">
      <dgm:prSet/>
      <dgm:spPr/>
      <dgm:t>
        <a:bodyPr/>
        <a:lstStyle/>
        <a:p>
          <a:endParaRPr lang="en-CA">
            <a:solidFill>
              <a:schemeClr val="tx1"/>
            </a:solidFill>
          </a:endParaRPr>
        </a:p>
      </dgm:t>
    </dgm:pt>
    <dgm:pt modelId="{A2C31363-DC55-4DD4-8F2B-5CC959974678}">
      <dgm:prSet custT="1"/>
      <dgm:spPr>
        <a:noFill/>
        <a:ln>
          <a:noFill/>
        </a:ln>
      </dgm:spPr>
      <dgm:t>
        <a:bodyPr/>
        <a:lstStyle/>
        <a:p>
          <a:r>
            <a:rPr lang="en-US" sz="1400" b="1" i="0" dirty="0">
              <a:solidFill>
                <a:schemeClr val="tx1"/>
              </a:solidFill>
            </a:rPr>
            <a:t>Apartment Rental</a:t>
          </a:r>
          <a:r>
            <a:rPr lang="en-US" sz="1400" b="0" i="0" dirty="0">
              <a:solidFill>
                <a:schemeClr val="tx1"/>
              </a:solidFill>
            </a:rPr>
            <a:t>: </a:t>
          </a:r>
        </a:p>
        <a:p>
          <a:r>
            <a:rPr lang="en-US" sz="1400" b="0" i="0" dirty="0">
              <a:solidFill>
                <a:schemeClr val="tx1"/>
              </a:solidFill>
            </a:rPr>
            <a:t>Landlords and property management companies check potential tenants' credit histories as part of the rental application process. </a:t>
          </a:r>
          <a:endParaRPr lang="en-CA" sz="1400" dirty="0">
            <a:solidFill>
              <a:schemeClr val="tx1"/>
            </a:solidFill>
          </a:endParaRPr>
        </a:p>
      </dgm:t>
    </dgm:pt>
    <dgm:pt modelId="{6B63F53A-53D8-44F9-88C7-4F70420E7204}" type="parTrans" cxnId="{CDF3BC95-F168-4280-88F6-27E2BD7DC335}">
      <dgm:prSet/>
      <dgm:spPr/>
      <dgm:t>
        <a:bodyPr/>
        <a:lstStyle/>
        <a:p>
          <a:endParaRPr lang="en-CA">
            <a:solidFill>
              <a:schemeClr val="tx1"/>
            </a:solidFill>
          </a:endParaRPr>
        </a:p>
      </dgm:t>
    </dgm:pt>
    <dgm:pt modelId="{5342F3FB-8E4A-45E3-BCB8-A3416046CCE3}" type="sibTrans" cxnId="{CDF3BC95-F168-4280-88F6-27E2BD7DC335}">
      <dgm:prSet/>
      <dgm:spPr/>
      <dgm:t>
        <a:bodyPr/>
        <a:lstStyle/>
        <a:p>
          <a:endParaRPr lang="en-CA">
            <a:solidFill>
              <a:schemeClr val="tx1"/>
            </a:solidFill>
          </a:endParaRPr>
        </a:p>
      </dgm:t>
    </dgm:pt>
    <dgm:pt modelId="{6754668B-9EC3-4922-A4E4-6B21F8E96370}">
      <dgm:prSet custT="1"/>
      <dgm:spPr>
        <a:noFill/>
        <a:ln>
          <a:noFill/>
        </a:ln>
      </dgm:spPr>
      <dgm:t>
        <a:bodyPr/>
        <a:lstStyle/>
        <a:p>
          <a:r>
            <a:rPr lang="en-US" sz="1400" b="1" i="0" dirty="0">
              <a:solidFill>
                <a:schemeClr val="tx1"/>
              </a:solidFill>
            </a:rPr>
            <a:t>Insurance Premiums</a:t>
          </a:r>
          <a:r>
            <a:rPr lang="en-US" sz="1400" b="0" i="0" dirty="0">
              <a:solidFill>
                <a:schemeClr val="tx1"/>
              </a:solidFill>
            </a:rPr>
            <a:t>: </a:t>
          </a:r>
        </a:p>
        <a:p>
          <a:r>
            <a:rPr lang="en-US" sz="1400" b="0" i="0" dirty="0">
              <a:solidFill>
                <a:schemeClr val="tx1"/>
              </a:solidFill>
            </a:rPr>
            <a:t>Insurance companies may use credit history to determine insurance premiums for products such as auto or homeowners insurance. </a:t>
          </a:r>
          <a:endParaRPr lang="en-CA" sz="1400" dirty="0">
            <a:solidFill>
              <a:schemeClr val="tx1"/>
            </a:solidFill>
          </a:endParaRPr>
        </a:p>
      </dgm:t>
    </dgm:pt>
    <dgm:pt modelId="{19D93F94-CD88-416F-A6FF-BFB1A0AE4EA5}" type="parTrans" cxnId="{ED6F83C0-D649-42A4-A5DB-DD682CAAA2E8}">
      <dgm:prSet/>
      <dgm:spPr/>
      <dgm:t>
        <a:bodyPr/>
        <a:lstStyle/>
        <a:p>
          <a:endParaRPr lang="en-CA">
            <a:solidFill>
              <a:schemeClr val="tx1"/>
            </a:solidFill>
          </a:endParaRPr>
        </a:p>
      </dgm:t>
    </dgm:pt>
    <dgm:pt modelId="{7F132E8A-1784-4F43-A7EB-471A883541C6}" type="sibTrans" cxnId="{ED6F83C0-D649-42A4-A5DB-DD682CAAA2E8}">
      <dgm:prSet/>
      <dgm:spPr/>
      <dgm:t>
        <a:bodyPr/>
        <a:lstStyle/>
        <a:p>
          <a:endParaRPr lang="en-CA">
            <a:solidFill>
              <a:schemeClr val="tx1"/>
            </a:solidFill>
          </a:endParaRPr>
        </a:p>
      </dgm:t>
    </dgm:pt>
    <dgm:pt modelId="{46A41D65-3192-4FF3-8C96-468E80F8421E}">
      <dgm:prSet custT="1"/>
      <dgm:spPr>
        <a:noFill/>
        <a:ln>
          <a:noFill/>
        </a:ln>
      </dgm:spPr>
      <dgm:t>
        <a:bodyPr/>
        <a:lstStyle/>
        <a:p>
          <a:r>
            <a:rPr lang="en-US" sz="1400" b="1" i="0" dirty="0">
              <a:solidFill>
                <a:schemeClr val="tx1"/>
              </a:solidFill>
            </a:rPr>
            <a:t>Credit Card Application</a:t>
          </a:r>
          <a:r>
            <a:rPr lang="en-US" sz="1400" b="0" i="0" dirty="0">
              <a:solidFill>
                <a:schemeClr val="tx1"/>
              </a:solidFill>
            </a:rPr>
            <a:t>: </a:t>
          </a:r>
        </a:p>
        <a:p>
          <a:r>
            <a:rPr lang="en-US" sz="1400" b="0" i="0" dirty="0">
              <a:solidFill>
                <a:schemeClr val="tx1"/>
              </a:solidFill>
            </a:rPr>
            <a:t>Credit card issuers review an applicant's credit history to decide on application approval and to determine credit limit and interest rate. </a:t>
          </a:r>
          <a:endParaRPr lang="en-CA" sz="1400" dirty="0">
            <a:solidFill>
              <a:schemeClr val="tx1"/>
            </a:solidFill>
          </a:endParaRPr>
        </a:p>
      </dgm:t>
    </dgm:pt>
    <dgm:pt modelId="{01324533-BC71-44FA-BCAD-8D7110FB94D7}" type="parTrans" cxnId="{C0E60A5A-6CE0-4BE5-80FA-1E9A5276E0FF}">
      <dgm:prSet/>
      <dgm:spPr/>
      <dgm:t>
        <a:bodyPr/>
        <a:lstStyle/>
        <a:p>
          <a:endParaRPr lang="en-CA">
            <a:solidFill>
              <a:schemeClr val="tx1"/>
            </a:solidFill>
          </a:endParaRPr>
        </a:p>
      </dgm:t>
    </dgm:pt>
    <dgm:pt modelId="{B5E4588C-94B0-4EDB-B08C-D38CB5264A9D}" type="sibTrans" cxnId="{C0E60A5A-6CE0-4BE5-80FA-1E9A5276E0FF}">
      <dgm:prSet/>
      <dgm:spPr/>
      <dgm:t>
        <a:bodyPr/>
        <a:lstStyle/>
        <a:p>
          <a:endParaRPr lang="en-CA">
            <a:solidFill>
              <a:schemeClr val="tx1"/>
            </a:solidFill>
          </a:endParaRPr>
        </a:p>
      </dgm:t>
    </dgm:pt>
    <dgm:pt modelId="{774C146B-787A-4DE0-BF2D-9E13A1720289}" type="pres">
      <dgm:prSet presAssocID="{F6A43D52-8408-4E55-8AA1-C965AFDEEE0A}" presName="diagram" presStyleCnt="0">
        <dgm:presLayoutVars>
          <dgm:chPref val="1"/>
          <dgm:dir/>
          <dgm:animOne val="branch"/>
          <dgm:animLvl val="lvl"/>
          <dgm:resizeHandles/>
        </dgm:presLayoutVars>
      </dgm:prSet>
      <dgm:spPr/>
    </dgm:pt>
    <dgm:pt modelId="{A7DFCFF7-2DE8-4118-93DD-2F59FFF5DD87}" type="pres">
      <dgm:prSet presAssocID="{97ECE719-3E09-43B1-A49A-BA47674093AD}" presName="root" presStyleCnt="0"/>
      <dgm:spPr/>
    </dgm:pt>
    <dgm:pt modelId="{E07B7D89-3CE9-44DB-AA1D-31C82164BDBB}" type="pres">
      <dgm:prSet presAssocID="{97ECE719-3E09-43B1-A49A-BA47674093AD}" presName="rootComposite" presStyleCnt="0"/>
      <dgm:spPr/>
    </dgm:pt>
    <dgm:pt modelId="{EFC1AA2E-0359-4C57-A6EE-A8305FD56A13}" type="pres">
      <dgm:prSet presAssocID="{97ECE719-3E09-43B1-A49A-BA47674093AD}" presName="rootText" presStyleLbl="node1" presStyleIdx="0" presStyleCnt="4" custLinFactNeighborX="5796"/>
      <dgm:spPr/>
    </dgm:pt>
    <dgm:pt modelId="{F46E58A0-2A6B-46C7-BE1F-A2252568F793}" type="pres">
      <dgm:prSet presAssocID="{97ECE719-3E09-43B1-A49A-BA47674093AD}" presName="rootConnector" presStyleLbl="node1" presStyleIdx="0" presStyleCnt="4"/>
      <dgm:spPr/>
    </dgm:pt>
    <dgm:pt modelId="{7C51168D-A70F-4073-A5CE-DF44A4DEECB6}" type="pres">
      <dgm:prSet presAssocID="{97ECE719-3E09-43B1-A49A-BA47674093AD}" presName="childShape" presStyleCnt="0"/>
      <dgm:spPr/>
    </dgm:pt>
    <dgm:pt modelId="{E098EF1A-1BD1-4FAE-8E60-38A89BC89900}" type="pres">
      <dgm:prSet presAssocID="{A2C31363-DC55-4DD4-8F2B-5CC959974678}" presName="root" presStyleCnt="0"/>
      <dgm:spPr/>
    </dgm:pt>
    <dgm:pt modelId="{751DE8BF-F84F-40F5-BD2C-0DDA1AA0D278}" type="pres">
      <dgm:prSet presAssocID="{A2C31363-DC55-4DD4-8F2B-5CC959974678}" presName="rootComposite" presStyleCnt="0"/>
      <dgm:spPr/>
    </dgm:pt>
    <dgm:pt modelId="{A909C0D1-4FEF-41CF-98F1-6059480234B7}" type="pres">
      <dgm:prSet presAssocID="{A2C31363-DC55-4DD4-8F2B-5CC959974678}" presName="rootText" presStyleLbl="node1" presStyleIdx="1" presStyleCnt="4"/>
      <dgm:spPr/>
    </dgm:pt>
    <dgm:pt modelId="{03B5C53E-FBBB-4754-AA59-7407A2EDBE53}" type="pres">
      <dgm:prSet presAssocID="{A2C31363-DC55-4DD4-8F2B-5CC959974678}" presName="rootConnector" presStyleLbl="node1" presStyleIdx="1" presStyleCnt="4"/>
      <dgm:spPr/>
    </dgm:pt>
    <dgm:pt modelId="{3A49DA27-AAE9-4526-8942-CBCEB225BDC1}" type="pres">
      <dgm:prSet presAssocID="{A2C31363-DC55-4DD4-8F2B-5CC959974678}" presName="childShape" presStyleCnt="0"/>
      <dgm:spPr/>
    </dgm:pt>
    <dgm:pt modelId="{4BB8F70D-C6A1-4CAB-848B-F1B10A061794}" type="pres">
      <dgm:prSet presAssocID="{6754668B-9EC3-4922-A4E4-6B21F8E96370}" presName="root" presStyleCnt="0"/>
      <dgm:spPr/>
    </dgm:pt>
    <dgm:pt modelId="{1455B59E-9D50-45B7-B1F3-02EF8BF70066}" type="pres">
      <dgm:prSet presAssocID="{6754668B-9EC3-4922-A4E4-6B21F8E96370}" presName="rootComposite" presStyleCnt="0"/>
      <dgm:spPr/>
    </dgm:pt>
    <dgm:pt modelId="{B498EB1F-7499-45AA-8EE8-CA6E9D4620F4}" type="pres">
      <dgm:prSet presAssocID="{6754668B-9EC3-4922-A4E4-6B21F8E96370}" presName="rootText" presStyleLbl="node1" presStyleIdx="2" presStyleCnt="4" custLinFactNeighborX="1784" custLinFactNeighborY="-5617"/>
      <dgm:spPr/>
    </dgm:pt>
    <dgm:pt modelId="{CB201A23-ED8F-4996-AEBF-13D75EFD6BDA}" type="pres">
      <dgm:prSet presAssocID="{6754668B-9EC3-4922-A4E4-6B21F8E96370}" presName="rootConnector" presStyleLbl="node1" presStyleIdx="2" presStyleCnt="4"/>
      <dgm:spPr/>
    </dgm:pt>
    <dgm:pt modelId="{B822EDAE-12E6-4A0A-8C4E-ABE6FE88CB0F}" type="pres">
      <dgm:prSet presAssocID="{6754668B-9EC3-4922-A4E4-6B21F8E96370}" presName="childShape" presStyleCnt="0"/>
      <dgm:spPr/>
    </dgm:pt>
    <dgm:pt modelId="{51BCE220-F9E8-48E9-9616-68DD3480B89E}" type="pres">
      <dgm:prSet presAssocID="{46A41D65-3192-4FF3-8C96-468E80F8421E}" presName="root" presStyleCnt="0"/>
      <dgm:spPr/>
    </dgm:pt>
    <dgm:pt modelId="{AFF513B9-FDB8-43F9-A444-C04FDD623263}" type="pres">
      <dgm:prSet presAssocID="{46A41D65-3192-4FF3-8C96-468E80F8421E}" presName="rootComposite" presStyleCnt="0"/>
      <dgm:spPr/>
    </dgm:pt>
    <dgm:pt modelId="{E8EA3D38-F23A-4FED-B996-A581276A3FC8}" type="pres">
      <dgm:prSet presAssocID="{46A41D65-3192-4FF3-8C96-468E80F8421E}" presName="rootText" presStyleLbl="node1" presStyleIdx="3" presStyleCnt="4" custLinFactNeighborX="-6993" custLinFactNeighborY="-9768"/>
      <dgm:spPr/>
    </dgm:pt>
    <dgm:pt modelId="{28EEE82D-4D3A-4EAC-907C-10596FB49675}" type="pres">
      <dgm:prSet presAssocID="{46A41D65-3192-4FF3-8C96-468E80F8421E}" presName="rootConnector" presStyleLbl="node1" presStyleIdx="3" presStyleCnt="4"/>
      <dgm:spPr/>
    </dgm:pt>
    <dgm:pt modelId="{8EBC7FF7-B680-48A0-92F5-D5A4D9AE1222}" type="pres">
      <dgm:prSet presAssocID="{46A41D65-3192-4FF3-8C96-468E80F8421E}" presName="childShape" presStyleCnt="0"/>
      <dgm:spPr/>
    </dgm:pt>
  </dgm:ptLst>
  <dgm:cxnLst>
    <dgm:cxn modelId="{A7A88901-F073-496A-A450-09E2F6CDA4D7}" type="presOf" srcId="{F6A43D52-8408-4E55-8AA1-C965AFDEEE0A}" destId="{774C146B-787A-4DE0-BF2D-9E13A1720289}" srcOrd="0" destOrd="0" presId="urn:microsoft.com/office/officeart/2005/8/layout/hierarchy3"/>
    <dgm:cxn modelId="{8B6FDD19-F466-469C-BCE2-F3C3F75BE7A3}" type="presOf" srcId="{46A41D65-3192-4FF3-8C96-468E80F8421E}" destId="{E8EA3D38-F23A-4FED-B996-A581276A3FC8}" srcOrd="0" destOrd="0" presId="urn:microsoft.com/office/officeart/2005/8/layout/hierarchy3"/>
    <dgm:cxn modelId="{46945A1E-EA39-4376-8073-1CF78212D6FE}" type="presOf" srcId="{46A41D65-3192-4FF3-8C96-468E80F8421E}" destId="{28EEE82D-4D3A-4EAC-907C-10596FB49675}" srcOrd="1" destOrd="0" presId="urn:microsoft.com/office/officeart/2005/8/layout/hierarchy3"/>
    <dgm:cxn modelId="{A0C69332-5B64-45C3-98A0-18D0A309ECE9}" type="presOf" srcId="{6754668B-9EC3-4922-A4E4-6B21F8E96370}" destId="{CB201A23-ED8F-4996-AEBF-13D75EFD6BDA}" srcOrd="1" destOrd="0" presId="urn:microsoft.com/office/officeart/2005/8/layout/hierarchy3"/>
    <dgm:cxn modelId="{04DB0A37-7088-4174-8581-831AD89999AF}" type="presOf" srcId="{6754668B-9EC3-4922-A4E4-6B21F8E96370}" destId="{B498EB1F-7499-45AA-8EE8-CA6E9D4620F4}" srcOrd="0" destOrd="0" presId="urn:microsoft.com/office/officeart/2005/8/layout/hierarchy3"/>
    <dgm:cxn modelId="{B2E5BA3C-6579-45C0-9605-2E4358901434}" srcId="{F6A43D52-8408-4E55-8AA1-C965AFDEEE0A}" destId="{97ECE719-3E09-43B1-A49A-BA47674093AD}" srcOrd="0" destOrd="0" parTransId="{F62422AD-44F7-487B-AF17-A3F389C85DD1}" sibTransId="{63D5F0B7-1471-4C07-BB45-1A0923F14207}"/>
    <dgm:cxn modelId="{3DC1F262-ADE6-4F3B-BB7D-3C825BB358E8}" type="presOf" srcId="{A2C31363-DC55-4DD4-8F2B-5CC959974678}" destId="{A909C0D1-4FEF-41CF-98F1-6059480234B7}" srcOrd="0" destOrd="0" presId="urn:microsoft.com/office/officeart/2005/8/layout/hierarchy3"/>
    <dgm:cxn modelId="{C0E60A5A-6CE0-4BE5-80FA-1E9A5276E0FF}" srcId="{F6A43D52-8408-4E55-8AA1-C965AFDEEE0A}" destId="{46A41D65-3192-4FF3-8C96-468E80F8421E}" srcOrd="3" destOrd="0" parTransId="{01324533-BC71-44FA-BCAD-8D7110FB94D7}" sibTransId="{B5E4588C-94B0-4EDB-B08C-D38CB5264A9D}"/>
    <dgm:cxn modelId="{DD7EC78B-3D23-46F3-A6E3-DF3B09FFFA65}" type="presOf" srcId="{A2C31363-DC55-4DD4-8F2B-5CC959974678}" destId="{03B5C53E-FBBB-4754-AA59-7407A2EDBE53}" srcOrd="1" destOrd="0" presId="urn:microsoft.com/office/officeart/2005/8/layout/hierarchy3"/>
    <dgm:cxn modelId="{CDF3BC95-F168-4280-88F6-27E2BD7DC335}" srcId="{F6A43D52-8408-4E55-8AA1-C965AFDEEE0A}" destId="{A2C31363-DC55-4DD4-8F2B-5CC959974678}" srcOrd="1" destOrd="0" parTransId="{6B63F53A-53D8-44F9-88C7-4F70420E7204}" sibTransId="{5342F3FB-8E4A-45E3-BCB8-A3416046CCE3}"/>
    <dgm:cxn modelId="{9067209B-816E-407E-BE88-1363F9EF4D40}" type="presOf" srcId="{97ECE719-3E09-43B1-A49A-BA47674093AD}" destId="{EFC1AA2E-0359-4C57-A6EE-A8305FD56A13}" srcOrd="0" destOrd="0" presId="urn:microsoft.com/office/officeart/2005/8/layout/hierarchy3"/>
    <dgm:cxn modelId="{666C22A7-8CA0-4F29-BFE2-F7BD72818B6F}" type="presOf" srcId="{97ECE719-3E09-43B1-A49A-BA47674093AD}" destId="{F46E58A0-2A6B-46C7-BE1F-A2252568F793}" srcOrd="1" destOrd="0" presId="urn:microsoft.com/office/officeart/2005/8/layout/hierarchy3"/>
    <dgm:cxn modelId="{ED6F83C0-D649-42A4-A5DB-DD682CAAA2E8}" srcId="{F6A43D52-8408-4E55-8AA1-C965AFDEEE0A}" destId="{6754668B-9EC3-4922-A4E4-6B21F8E96370}" srcOrd="2" destOrd="0" parTransId="{19D93F94-CD88-416F-A6FF-BFB1A0AE4EA5}" sibTransId="{7F132E8A-1784-4F43-A7EB-471A883541C6}"/>
    <dgm:cxn modelId="{E5967060-3C42-484E-BDFB-056EAD3F85F1}" type="presParOf" srcId="{774C146B-787A-4DE0-BF2D-9E13A1720289}" destId="{A7DFCFF7-2DE8-4118-93DD-2F59FFF5DD87}" srcOrd="0" destOrd="0" presId="urn:microsoft.com/office/officeart/2005/8/layout/hierarchy3"/>
    <dgm:cxn modelId="{2E45D644-46B4-45C3-B91E-5F4EDCB882AB}" type="presParOf" srcId="{A7DFCFF7-2DE8-4118-93DD-2F59FFF5DD87}" destId="{E07B7D89-3CE9-44DB-AA1D-31C82164BDBB}" srcOrd="0" destOrd="0" presId="urn:microsoft.com/office/officeart/2005/8/layout/hierarchy3"/>
    <dgm:cxn modelId="{47A75FEF-6AE3-4B63-8DB5-0D85FE2DA907}" type="presParOf" srcId="{E07B7D89-3CE9-44DB-AA1D-31C82164BDBB}" destId="{EFC1AA2E-0359-4C57-A6EE-A8305FD56A13}" srcOrd="0" destOrd="0" presId="urn:microsoft.com/office/officeart/2005/8/layout/hierarchy3"/>
    <dgm:cxn modelId="{CBD07D63-4604-4C71-8829-2E61013B8978}" type="presParOf" srcId="{E07B7D89-3CE9-44DB-AA1D-31C82164BDBB}" destId="{F46E58A0-2A6B-46C7-BE1F-A2252568F793}" srcOrd="1" destOrd="0" presId="urn:microsoft.com/office/officeart/2005/8/layout/hierarchy3"/>
    <dgm:cxn modelId="{EB4CE9B0-B379-4ADF-8373-F02CFA7CEF83}" type="presParOf" srcId="{A7DFCFF7-2DE8-4118-93DD-2F59FFF5DD87}" destId="{7C51168D-A70F-4073-A5CE-DF44A4DEECB6}" srcOrd="1" destOrd="0" presId="urn:microsoft.com/office/officeart/2005/8/layout/hierarchy3"/>
    <dgm:cxn modelId="{3AE2BA50-A246-443A-ACFA-2F9609942D38}" type="presParOf" srcId="{774C146B-787A-4DE0-BF2D-9E13A1720289}" destId="{E098EF1A-1BD1-4FAE-8E60-38A89BC89900}" srcOrd="1" destOrd="0" presId="urn:microsoft.com/office/officeart/2005/8/layout/hierarchy3"/>
    <dgm:cxn modelId="{F39D9210-634C-4663-B5FE-F89BB4A39DD0}" type="presParOf" srcId="{E098EF1A-1BD1-4FAE-8E60-38A89BC89900}" destId="{751DE8BF-F84F-40F5-BD2C-0DDA1AA0D278}" srcOrd="0" destOrd="0" presId="urn:microsoft.com/office/officeart/2005/8/layout/hierarchy3"/>
    <dgm:cxn modelId="{27185979-5B16-490D-B027-D5EB02CCD8BE}" type="presParOf" srcId="{751DE8BF-F84F-40F5-BD2C-0DDA1AA0D278}" destId="{A909C0D1-4FEF-41CF-98F1-6059480234B7}" srcOrd="0" destOrd="0" presId="urn:microsoft.com/office/officeart/2005/8/layout/hierarchy3"/>
    <dgm:cxn modelId="{9CC3921C-1CBA-4EF4-BC11-D9E2CAFB21A6}" type="presParOf" srcId="{751DE8BF-F84F-40F5-BD2C-0DDA1AA0D278}" destId="{03B5C53E-FBBB-4754-AA59-7407A2EDBE53}" srcOrd="1" destOrd="0" presId="urn:microsoft.com/office/officeart/2005/8/layout/hierarchy3"/>
    <dgm:cxn modelId="{BE6F0102-1229-4A3A-98DB-C1411CBDEC1E}" type="presParOf" srcId="{E098EF1A-1BD1-4FAE-8E60-38A89BC89900}" destId="{3A49DA27-AAE9-4526-8942-CBCEB225BDC1}" srcOrd="1" destOrd="0" presId="urn:microsoft.com/office/officeart/2005/8/layout/hierarchy3"/>
    <dgm:cxn modelId="{2B8EADD9-6646-4996-B92A-FC585E175552}" type="presParOf" srcId="{774C146B-787A-4DE0-BF2D-9E13A1720289}" destId="{4BB8F70D-C6A1-4CAB-848B-F1B10A061794}" srcOrd="2" destOrd="0" presId="urn:microsoft.com/office/officeart/2005/8/layout/hierarchy3"/>
    <dgm:cxn modelId="{FECCE124-342C-4C58-A9EE-C266EECF1CD0}" type="presParOf" srcId="{4BB8F70D-C6A1-4CAB-848B-F1B10A061794}" destId="{1455B59E-9D50-45B7-B1F3-02EF8BF70066}" srcOrd="0" destOrd="0" presId="urn:microsoft.com/office/officeart/2005/8/layout/hierarchy3"/>
    <dgm:cxn modelId="{B305F6BD-27CB-4193-9D30-9DF001FDA74E}" type="presParOf" srcId="{1455B59E-9D50-45B7-B1F3-02EF8BF70066}" destId="{B498EB1F-7499-45AA-8EE8-CA6E9D4620F4}" srcOrd="0" destOrd="0" presId="urn:microsoft.com/office/officeart/2005/8/layout/hierarchy3"/>
    <dgm:cxn modelId="{12F51BA4-4CE5-445B-94B0-7731F26136E5}" type="presParOf" srcId="{1455B59E-9D50-45B7-B1F3-02EF8BF70066}" destId="{CB201A23-ED8F-4996-AEBF-13D75EFD6BDA}" srcOrd="1" destOrd="0" presId="urn:microsoft.com/office/officeart/2005/8/layout/hierarchy3"/>
    <dgm:cxn modelId="{7C7E2F0A-0EB3-4B75-BE06-1FD826B4D285}" type="presParOf" srcId="{4BB8F70D-C6A1-4CAB-848B-F1B10A061794}" destId="{B822EDAE-12E6-4A0A-8C4E-ABE6FE88CB0F}" srcOrd="1" destOrd="0" presId="urn:microsoft.com/office/officeart/2005/8/layout/hierarchy3"/>
    <dgm:cxn modelId="{433110A4-CF2D-4FFC-BE9C-B9D60FC044B1}" type="presParOf" srcId="{774C146B-787A-4DE0-BF2D-9E13A1720289}" destId="{51BCE220-F9E8-48E9-9616-68DD3480B89E}" srcOrd="3" destOrd="0" presId="urn:microsoft.com/office/officeart/2005/8/layout/hierarchy3"/>
    <dgm:cxn modelId="{2DAABD5A-F2CD-4211-A12F-41445E69F069}" type="presParOf" srcId="{51BCE220-F9E8-48E9-9616-68DD3480B89E}" destId="{AFF513B9-FDB8-43F9-A444-C04FDD623263}" srcOrd="0" destOrd="0" presId="urn:microsoft.com/office/officeart/2005/8/layout/hierarchy3"/>
    <dgm:cxn modelId="{CBC21D5F-366F-4AF2-A284-8B30F7310DA1}" type="presParOf" srcId="{AFF513B9-FDB8-43F9-A444-C04FDD623263}" destId="{E8EA3D38-F23A-4FED-B996-A581276A3FC8}" srcOrd="0" destOrd="0" presId="urn:microsoft.com/office/officeart/2005/8/layout/hierarchy3"/>
    <dgm:cxn modelId="{870497C2-D969-42C4-BF8E-875BF8149B2F}" type="presParOf" srcId="{AFF513B9-FDB8-43F9-A444-C04FDD623263}" destId="{28EEE82D-4D3A-4EAC-907C-10596FB49675}" srcOrd="1" destOrd="0" presId="urn:microsoft.com/office/officeart/2005/8/layout/hierarchy3"/>
    <dgm:cxn modelId="{EC1A7BF4-0169-4858-A725-EDA00CBADB8D}" type="presParOf" srcId="{51BCE220-F9E8-48E9-9616-68DD3480B89E}" destId="{8EBC7FF7-B680-48A0-92F5-D5A4D9AE1222}" srcOrd="1" destOrd="0" presId="urn:microsoft.com/office/officeart/2005/8/layout/hierarchy3"/>
  </dgm:cxnLst>
  <dgm:bg>
    <a:solidFill>
      <a:schemeClr val="bg1">
        <a:alpha val="85000"/>
      </a:schemeClr>
    </a:solidFill>
  </dgm:bg>
  <dgm:whole>
    <a:ln>
      <a:noFill/>
    </a:ln>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24CE6FC-F5F1-4E98-A2C5-74E98D782BC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CA"/>
        </a:p>
      </dgm:t>
    </dgm:pt>
    <dgm:pt modelId="{E42D2214-B8B8-44BB-B7A1-3CD0F7FDD510}">
      <dgm:prSet custT="1"/>
      <dgm:spPr>
        <a:solidFill>
          <a:schemeClr val="bg1">
            <a:alpha val="80000"/>
          </a:schemeClr>
        </a:solidFill>
        <a:ln>
          <a:solidFill>
            <a:schemeClr val="tx1"/>
          </a:solidFill>
        </a:ln>
      </dgm:spPr>
      <dgm:t>
        <a:bodyPr/>
        <a:lstStyle/>
        <a:p>
          <a:pPr algn="ctr"/>
          <a:r>
            <a:rPr lang="en-US" sz="1200" b="1" i="0" dirty="0">
              <a:solidFill>
                <a:schemeClr val="tx1"/>
              </a:solidFill>
            </a:rPr>
            <a:t>Young Age or New to Credit</a:t>
          </a:r>
          <a:r>
            <a:rPr lang="en-US" sz="1200" b="0" i="0" dirty="0">
              <a:solidFill>
                <a:schemeClr val="tx1"/>
              </a:solidFill>
            </a:rPr>
            <a:t>: </a:t>
          </a:r>
        </a:p>
        <a:p>
          <a:pPr algn="l"/>
          <a:r>
            <a:rPr lang="en-US" sz="1200" b="0" i="0" dirty="0">
              <a:solidFill>
                <a:schemeClr val="tx1"/>
              </a:solidFill>
            </a:rPr>
            <a:t>Individuals who are young or have recently become eligible to apply for credit may not have had the opportunity to build a credit history. This includes young adults, students, or recent immigrants who haven't used any credit products in their name.</a:t>
          </a:r>
          <a:endParaRPr lang="en-CA" sz="1200" dirty="0">
            <a:solidFill>
              <a:schemeClr val="tx1"/>
            </a:solidFill>
          </a:endParaRPr>
        </a:p>
      </dgm:t>
    </dgm:pt>
    <dgm:pt modelId="{7C256A5A-5410-49A9-908F-F40FF1DAC885}" type="parTrans" cxnId="{117BD49B-5329-42E3-8BF8-A35202F54D95}">
      <dgm:prSet/>
      <dgm:spPr/>
      <dgm:t>
        <a:bodyPr/>
        <a:lstStyle/>
        <a:p>
          <a:endParaRPr lang="en-CA" sz="2400">
            <a:solidFill>
              <a:schemeClr val="tx1"/>
            </a:solidFill>
          </a:endParaRPr>
        </a:p>
      </dgm:t>
    </dgm:pt>
    <dgm:pt modelId="{519CAA59-8D87-4510-8ADF-BFB0A4ABE722}" type="sibTrans" cxnId="{117BD49B-5329-42E3-8BF8-A35202F54D95}">
      <dgm:prSet/>
      <dgm:spPr/>
      <dgm:t>
        <a:bodyPr/>
        <a:lstStyle/>
        <a:p>
          <a:endParaRPr lang="en-CA" sz="2400">
            <a:solidFill>
              <a:schemeClr val="tx1"/>
            </a:solidFill>
          </a:endParaRPr>
        </a:p>
      </dgm:t>
    </dgm:pt>
    <dgm:pt modelId="{A6D0078B-79B4-4B27-A681-4E07D5B62881}">
      <dgm:prSet custT="1"/>
      <dgm:spPr>
        <a:solidFill>
          <a:schemeClr val="bg1">
            <a:alpha val="80000"/>
          </a:schemeClr>
        </a:solidFill>
        <a:ln>
          <a:solidFill>
            <a:schemeClr val="tx1"/>
          </a:solidFill>
        </a:ln>
      </dgm:spPr>
      <dgm:t>
        <a:bodyPr/>
        <a:lstStyle/>
        <a:p>
          <a:pPr algn="ctr"/>
          <a:r>
            <a:rPr lang="en-US" sz="1200" b="1" i="0" dirty="0">
              <a:solidFill>
                <a:schemeClr val="tx1"/>
              </a:solidFill>
            </a:rPr>
            <a:t>Cash-based Lifestyle</a:t>
          </a:r>
          <a:r>
            <a:rPr lang="en-US" sz="1200" b="0" i="0" dirty="0">
              <a:solidFill>
                <a:schemeClr val="tx1"/>
              </a:solidFill>
            </a:rPr>
            <a:t>: </a:t>
          </a:r>
        </a:p>
        <a:p>
          <a:pPr algn="l"/>
          <a:r>
            <a:rPr lang="en-US" sz="1200" b="0" i="0" dirty="0">
              <a:solidFill>
                <a:schemeClr val="tx1"/>
              </a:solidFill>
            </a:rPr>
            <a:t>Some people prefer to live a cash-based lifestyle, paying for everything with cash or debit cards and avoiding borrowing or credit products altogether. While this can be a financially sound way to live, it does not contribute to building a credit history.</a:t>
          </a:r>
          <a:endParaRPr lang="en-CA" sz="1200" dirty="0">
            <a:solidFill>
              <a:schemeClr val="tx1"/>
            </a:solidFill>
          </a:endParaRPr>
        </a:p>
      </dgm:t>
    </dgm:pt>
    <dgm:pt modelId="{FA327D72-DA6F-443B-B437-8726B52125EE}" type="parTrans" cxnId="{7E9DF03B-3066-4984-B466-D9C99686D652}">
      <dgm:prSet/>
      <dgm:spPr/>
      <dgm:t>
        <a:bodyPr/>
        <a:lstStyle/>
        <a:p>
          <a:endParaRPr lang="en-CA" sz="2400">
            <a:solidFill>
              <a:schemeClr val="tx1"/>
            </a:solidFill>
          </a:endParaRPr>
        </a:p>
      </dgm:t>
    </dgm:pt>
    <dgm:pt modelId="{3D5E0083-5939-4769-8B78-9734C5FAC39D}" type="sibTrans" cxnId="{7E9DF03B-3066-4984-B466-D9C99686D652}">
      <dgm:prSet/>
      <dgm:spPr/>
      <dgm:t>
        <a:bodyPr/>
        <a:lstStyle/>
        <a:p>
          <a:endParaRPr lang="en-CA" sz="2400">
            <a:solidFill>
              <a:schemeClr val="tx1"/>
            </a:solidFill>
          </a:endParaRPr>
        </a:p>
      </dgm:t>
    </dgm:pt>
    <dgm:pt modelId="{89B5E445-7D56-4805-A5F8-425205088AB8}">
      <dgm:prSet custT="1"/>
      <dgm:spPr>
        <a:solidFill>
          <a:schemeClr val="bg1">
            <a:alpha val="80000"/>
          </a:schemeClr>
        </a:solidFill>
        <a:ln>
          <a:solidFill>
            <a:schemeClr val="tx1"/>
          </a:solidFill>
        </a:ln>
      </dgm:spPr>
      <dgm:t>
        <a:bodyPr/>
        <a:lstStyle/>
        <a:p>
          <a:pPr algn="ctr"/>
          <a:r>
            <a:rPr lang="en-US" sz="1200" b="1" i="0" dirty="0">
              <a:solidFill>
                <a:schemeClr val="tx1"/>
              </a:solidFill>
            </a:rPr>
            <a:t>Lack of Borrowing History</a:t>
          </a:r>
          <a:r>
            <a:rPr lang="en-US" sz="1200" b="0" i="0" dirty="0">
              <a:solidFill>
                <a:schemeClr val="tx1"/>
              </a:solidFill>
            </a:rPr>
            <a:t>: </a:t>
          </a:r>
        </a:p>
        <a:p>
          <a:pPr algn="l"/>
          <a:r>
            <a:rPr lang="en-US" sz="1200" b="0" i="0" dirty="0">
              <a:solidFill>
                <a:schemeClr val="tx1"/>
              </a:solidFill>
            </a:rPr>
            <a:t>To have a credit history, an individual must have had some form of credit, such as a loan or credit card, reported to the credit bureaus. If someone has never borrowed money or had a credit account, they won't have a credit history</a:t>
          </a:r>
          <a:endParaRPr lang="en-CA" sz="1200" dirty="0">
            <a:solidFill>
              <a:schemeClr val="tx1"/>
            </a:solidFill>
          </a:endParaRPr>
        </a:p>
      </dgm:t>
    </dgm:pt>
    <dgm:pt modelId="{C77ACF1B-BEA9-44F1-97D1-5604D793C3B8}" type="parTrans" cxnId="{78B16CDD-4A3A-42AD-A373-D99BAB036248}">
      <dgm:prSet/>
      <dgm:spPr/>
      <dgm:t>
        <a:bodyPr/>
        <a:lstStyle/>
        <a:p>
          <a:endParaRPr lang="en-CA" sz="2400">
            <a:solidFill>
              <a:schemeClr val="tx1"/>
            </a:solidFill>
          </a:endParaRPr>
        </a:p>
      </dgm:t>
    </dgm:pt>
    <dgm:pt modelId="{8DBC3E06-CB84-4D69-839B-A4D0298E9AFE}" type="sibTrans" cxnId="{78B16CDD-4A3A-42AD-A373-D99BAB036248}">
      <dgm:prSet/>
      <dgm:spPr/>
      <dgm:t>
        <a:bodyPr/>
        <a:lstStyle/>
        <a:p>
          <a:endParaRPr lang="en-CA" sz="2400">
            <a:solidFill>
              <a:schemeClr val="tx1"/>
            </a:solidFill>
          </a:endParaRPr>
        </a:p>
      </dgm:t>
    </dgm:pt>
    <dgm:pt modelId="{1761A63A-08B3-48FD-9B71-38C5FE86B2B2}">
      <dgm:prSet custT="1"/>
      <dgm:spPr>
        <a:solidFill>
          <a:schemeClr val="bg1">
            <a:alpha val="80000"/>
          </a:schemeClr>
        </a:solidFill>
        <a:ln>
          <a:solidFill>
            <a:schemeClr val="tx1"/>
          </a:solidFill>
        </a:ln>
      </dgm:spPr>
      <dgm:t>
        <a:bodyPr/>
        <a:lstStyle/>
        <a:p>
          <a:pPr algn="ctr"/>
          <a:r>
            <a:rPr lang="en-US" sz="1200" b="1" i="0" dirty="0">
              <a:solidFill>
                <a:schemeClr val="tx1"/>
              </a:solidFill>
            </a:rPr>
            <a:t>Recent Immigration</a:t>
          </a:r>
          <a:r>
            <a:rPr lang="en-US" sz="1200" b="0" i="0" dirty="0">
              <a:solidFill>
                <a:schemeClr val="tx1"/>
              </a:solidFill>
            </a:rPr>
            <a:t>: </a:t>
          </a:r>
        </a:p>
        <a:p>
          <a:pPr algn="l"/>
          <a:r>
            <a:rPr lang="en-US" sz="1200" b="0" i="0" dirty="0">
              <a:solidFill>
                <a:schemeClr val="tx1"/>
              </a:solidFill>
            </a:rPr>
            <a:t>Immigrants may have had a substantial credit history in their home country, but when they move to a new country, they often have to start from scratch. Credit histories do not transfer across borders</a:t>
          </a:r>
          <a:endParaRPr lang="en-CA" sz="1200" dirty="0">
            <a:solidFill>
              <a:schemeClr val="tx1"/>
            </a:solidFill>
          </a:endParaRPr>
        </a:p>
      </dgm:t>
    </dgm:pt>
    <dgm:pt modelId="{9AE33AF4-FCDB-4FE6-B20C-CB5FDAA95F22}" type="parTrans" cxnId="{F59BF331-2CF4-4166-ADF5-D67C10CD5950}">
      <dgm:prSet/>
      <dgm:spPr/>
      <dgm:t>
        <a:bodyPr/>
        <a:lstStyle/>
        <a:p>
          <a:endParaRPr lang="en-CA" sz="2400">
            <a:solidFill>
              <a:schemeClr val="tx1"/>
            </a:solidFill>
          </a:endParaRPr>
        </a:p>
      </dgm:t>
    </dgm:pt>
    <dgm:pt modelId="{1CD0E1CF-79E4-43A0-B493-FA13B9029615}" type="sibTrans" cxnId="{F59BF331-2CF4-4166-ADF5-D67C10CD5950}">
      <dgm:prSet/>
      <dgm:spPr/>
      <dgm:t>
        <a:bodyPr/>
        <a:lstStyle/>
        <a:p>
          <a:endParaRPr lang="en-CA" sz="2400">
            <a:solidFill>
              <a:schemeClr val="tx1"/>
            </a:solidFill>
          </a:endParaRPr>
        </a:p>
      </dgm:t>
    </dgm:pt>
    <dgm:pt modelId="{55239553-7501-4B9C-BFF2-E51E9B96C732}" type="pres">
      <dgm:prSet presAssocID="{C24CE6FC-F5F1-4E98-A2C5-74E98D782BC5}" presName="linear" presStyleCnt="0">
        <dgm:presLayoutVars>
          <dgm:animLvl val="lvl"/>
          <dgm:resizeHandles val="exact"/>
        </dgm:presLayoutVars>
      </dgm:prSet>
      <dgm:spPr/>
    </dgm:pt>
    <dgm:pt modelId="{601A3C73-41E4-410B-9584-DF53647DF235}" type="pres">
      <dgm:prSet presAssocID="{E42D2214-B8B8-44BB-B7A1-3CD0F7FDD510}" presName="parentText" presStyleLbl="node1" presStyleIdx="0" presStyleCnt="4" custLinFactY="-75479" custLinFactNeighborX="-3725" custLinFactNeighborY="-100000">
        <dgm:presLayoutVars>
          <dgm:chMax val="0"/>
          <dgm:bulletEnabled val="1"/>
        </dgm:presLayoutVars>
      </dgm:prSet>
      <dgm:spPr/>
    </dgm:pt>
    <dgm:pt modelId="{943901D5-55FF-457B-ACE8-80D95BB2082B}" type="pres">
      <dgm:prSet presAssocID="{519CAA59-8D87-4510-8ADF-BFB0A4ABE722}" presName="spacer" presStyleCnt="0"/>
      <dgm:spPr/>
    </dgm:pt>
    <dgm:pt modelId="{EFE95002-89AD-426E-920C-5EECC1D18708}" type="pres">
      <dgm:prSet presAssocID="{A6D0078B-79B4-4B27-A681-4E07D5B62881}" presName="parentText" presStyleLbl="node1" presStyleIdx="1" presStyleCnt="4" custLinFactY="-6230" custLinFactNeighborY="-100000">
        <dgm:presLayoutVars>
          <dgm:chMax val="0"/>
          <dgm:bulletEnabled val="1"/>
        </dgm:presLayoutVars>
      </dgm:prSet>
      <dgm:spPr/>
    </dgm:pt>
    <dgm:pt modelId="{A605676E-AFF9-4717-9BE5-FBE31F55D3D3}" type="pres">
      <dgm:prSet presAssocID="{3D5E0083-5939-4769-8B78-9734C5FAC39D}" presName="spacer" presStyleCnt="0"/>
      <dgm:spPr/>
    </dgm:pt>
    <dgm:pt modelId="{2533576F-2B5F-4E52-8849-33AD282E63D7}" type="pres">
      <dgm:prSet presAssocID="{89B5E445-7D56-4805-A5F8-425205088AB8}" presName="parentText" presStyleLbl="node1" presStyleIdx="2" presStyleCnt="4" custLinFactY="-618" custLinFactNeighborY="-100000">
        <dgm:presLayoutVars>
          <dgm:chMax val="0"/>
          <dgm:bulletEnabled val="1"/>
        </dgm:presLayoutVars>
      </dgm:prSet>
      <dgm:spPr/>
    </dgm:pt>
    <dgm:pt modelId="{4DB2D31B-1B61-4EDC-AD2B-6E217A8DFAB4}" type="pres">
      <dgm:prSet presAssocID="{8DBC3E06-CB84-4D69-839B-A4D0298E9AFE}" presName="spacer" presStyleCnt="0"/>
      <dgm:spPr/>
    </dgm:pt>
    <dgm:pt modelId="{75C91AB4-4CB7-420B-8D6E-4B4A77C8FBB3}" type="pres">
      <dgm:prSet presAssocID="{1761A63A-08B3-48FD-9B71-38C5FE86B2B2}" presName="parentText" presStyleLbl="node1" presStyleIdx="3" presStyleCnt="4" custLinFactNeighborY="-67852">
        <dgm:presLayoutVars>
          <dgm:chMax val="0"/>
          <dgm:bulletEnabled val="1"/>
        </dgm:presLayoutVars>
      </dgm:prSet>
      <dgm:spPr/>
    </dgm:pt>
  </dgm:ptLst>
  <dgm:cxnLst>
    <dgm:cxn modelId="{EACFF409-2204-4FCC-BD4E-210CB87620C1}" type="presOf" srcId="{E42D2214-B8B8-44BB-B7A1-3CD0F7FDD510}" destId="{601A3C73-41E4-410B-9584-DF53647DF235}" srcOrd="0" destOrd="0" presId="urn:microsoft.com/office/officeart/2005/8/layout/vList2"/>
    <dgm:cxn modelId="{F59BF331-2CF4-4166-ADF5-D67C10CD5950}" srcId="{C24CE6FC-F5F1-4E98-A2C5-74E98D782BC5}" destId="{1761A63A-08B3-48FD-9B71-38C5FE86B2B2}" srcOrd="3" destOrd="0" parTransId="{9AE33AF4-FCDB-4FE6-B20C-CB5FDAA95F22}" sibTransId="{1CD0E1CF-79E4-43A0-B493-FA13B9029615}"/>
    <dgm:cxn modelId="{9C609D34-DF7D-494C-BA06-4F84992C102D}" type="presOf" srcId="{1761A63A-08B3-48FD-9B71-38C5FE86B2B2}" destId="{75C91AB4-4CB7-420B-8D6E-4B4A77C8FBB3}" srcOrd="0" destOrd="0" presId="urn:microsoft.com/office/officeart/2005/8/layout/vList2"/>
    <dgm:cxn modelId="{D9DFED37-4101-4CE5-82BE-AA94D6558224}" type="presOf" srcId="{89B5E445-7D56-4805-A5F8-425205088AB8}" destId="{2533576F-2B5F-4E52-8849-33AD282E63D7}" srcOrd="0" destOrd="0" presId="urn:microsoft.com/office/officeart/2005/8/layout/vList2"/>
    <dgm:cxn modelId="{7E9DF03B-3066-4984-B466-D9C99686D652}" srcId="{C24CE6FC-F5F1-4E98-A2C5-74E98D782BC5}" destId="{A6D0078B-79B4-4B27-A681-4E07D5B62881}" srcOrd="1" destOrd="0" parTransId="{FA327D72-DA6F-443B-B437-8726B52125EE}" sibTransId="{3D5E0083-5939-4769-8B78-9734C5FAC39D}"/>
    <dgm:cxn modelId="{117BD49B-5329-42E3-8BF8-A35202F54D95}" srcId="{C24CE6FC-F5F1-4E98-A2C5-74E98D782BC5}" destId="{E42D2214-B8B8-44BB-B7A1-3CD0F7FDD510}" srcOrd="0" destOrd="0" parTransId="{7C256A5A-5410-49A9-908F-F40FF1DAC885}" sibTransId="{519CAA59-8D87-4510-8ADF-BFB0A4ABE722}"/>
    <dgm:cxn modelId="{78B16CDD-4A3A-42AD-A373-D99BAB036248}" srcId="{C24CE6FC-F5F1-4E98-A2C5-74E98D782BC5}" destId="{89B5E445-7D56-4805-A5F8-425205088AB8}" srcOrd="2" destOrd="0" parTransId="{C77ACF1B-BEA9-44F1-97D1-5604D793C3B8}" sibTransId="{8DBC3E06-CB84-4D69-839B-A4D0298E9AFE}"/>
    <dgm:cxn modelId="{BB8F11E2-C511-4273-8E26-6E042540B3A3}" type="presOf" srcId="{C24CE6FC-F5F1-4E98-A2C5-74E98D782BC5}" destId="{55239553-7501-4B9C-BFF2-E51E9B96C732}" srcOrd="0" destOrd="0" presId="urn:microsoft.com/office/officeart/2005/8/layout/vList2"/>
    <dgm:cxn modelId="{5EB626FB-6166-47B1-BEE5-092888A72364}" type="presOf" srcId="{A6D0078B-79B4-4B27-A681-4E07D5B62881}" destId="{EFE95002-89AD-426E-920C-5EECC1D18708}" srcOrd="0" destOrd="0" presId="urn:microsoft.com/office/officeart/2005/8/layout/vList2"/>
    <dgm:cxn modelId="{35DF9636-F8E4-4CCB-B0D1-BDC905A4C608}" type="presParOf" srcId="{55239553-7501-4B9C-BFF2-E51E9B96C732}" destId="{601A3C73-41E4-410B-9584-DF53647DF235}" srcOrd="0" destOrd="0" presId="urn:microsoft.com/office/officeart/2005/8/layout/vList2"/>
    <dgm:cxn modelId="{BFD547C3-0372-4C0C-9C55-792CF86DFC57}" type="presParOf" srcId="{55239553-7501-4B9C-BFF2-E51E9B96C732}" destId="{943901D5-55FF-457B-ACE8-80D95BB2082B}" srcOrd="1" destOrd="0" presId="urn:microsoft.com/office/officeart/2005/8/layout/vList2"/>
    <dgm:cxn modelId="{F733A92E-ADDE-413B-96E8-2F18936EABFD}" type="presParOf" srcId="{55239553-7501-4B9C-BFF2-E51E9B96C732}" destId="{EFE95002-89AD-426E-920C-5EECC1D18708}" srcOrd="2" destOrd="0" presId="urn:microsoft.com/office/officeart/2005/8/layout/vList2"/>
    <dgm:cxn modelId="{7400243E-18F7-4082-8475-C2C096955005}" type="presParOf" srcId="{55239553-7501-4B9C-BFF2-E51E9B96C732}" destId="{A605676E-AFF9-4717-9BE5-FBE31F55D3D3}" srcOrd="3" destOrd="0" presId="urn:microsoft.com/office/officeart/2005/8/layout/vList2"/>
    <dgm:cxn modelId="{78F37AC3-9D5C-40AE-B3A2-BE793D0D35EC}" type="presParOf" srcId="{55239553-7501-4B9C-BFF2-E51E9B96C732}" destId="{2533576F-2B5F-4E52-8849-33AD282E63D7}" srcOrd="4" destOrd="0" presId="urn:microsoft.com/office/officeart/2005/8/layout/vList2"/>
    <dgm:cxn modelId="{377C114D-7407-44FB-93FE-8C3A0815C679}" type="presParOf" srcId="{55239553-7501-4B9C-BFF2-E51E9B96C732}" destId="{4DB2D31B-1B61-4EDC-AD2B-6E217A8DFAB4}" srcOrd="5" destOrd="0" presId="urn:microsoft.com/office/officeart/2005/8/layout/vList2"/>
    <dgm:cxn modelId="{DD7ABDF9-B7B4-4AC9-A60B-919B371A31A2}" type="presParOf" srcId="{55239553-7501-4B9C-BFF2-E51E9B96C732}" destId="{75C91AB4-4CB7-420B-8D6E-4B4A77C8FBB3}" srcOrd="6" destOrd="0" presId="urn:microsoft.com/office/officeart/2005/8/layout/vList2"/>
  </dgm:cxnLst>
  <dgm:bg>
    <a:noFill/>
  </dgm:bg>
  <dgm:whole/>
  <dgm:extLst>
    <a:ext uri="http://schemas.microsoft.com/office/drawing/2008/diagram">
      <dsp:dataModelExt xmlns:dsp="http://schemas.microsoft.com/office/drawing/2008/diagram" relId="rId1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24CE6FC-F5F1-4E98-A2C5-74E98D782BC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CA"/>
        </a:p>
      </dgm:t>
    </dgm:pt>
    <dgm:pt modelId="{E42D2214-B8B8-44BB-B7A1-3CD0F7FDD510}">
      <dgm:prSet custT="1"/>
      <dgm:spPr>
        <a:solidFill>
          <a:schemeClr val="bg1">
            <a:alpha val="80000"/>
          </a:schemeClr>
        </a:solidFill>
        <a:ln>
          <a:solidFill>
            <a:schemeClr val="tx1"/>
          </a:solidFill>
        </a:ln>
      </dgm:spPr>
      <dgm:t>
        <a:bodyPr/>
        <a:lstStyle/>
        <a:p>
          <a:pPr algn="ctr"/>
          <a:r>
            <a:rPr lang="en-US" sz="1200" b="1" i="0" dirty="0">
              <a:solidFill>
                <a:schemeClr val="tx1"/>
              </a:solidFill>
            </a:rPr>
            <a:t>Young Age or New to Credit</a:t>
          </a:r>
          <a:r>
            <a:rPr lang="en-US" sz="1200" b="0" i="0" dirty="0">
              <a:solidFill>
                <a:schemeClr val="tx1"/>
              </a:solidFill>
            </a:rPr>
            <a:t>: </a:t>
          </a:r>
        </a:p>
        <a:p>
          <a:pPr algn="l"/>
          <a:r>
            <a:rPr lang="en-US" sz="1200" b="0" i="0" dirty="0">
              <a:solidFill>
                <a:schemeClr val="tx1"/>
              </a:solidFill>
            </a:rPr>
            <a:t>Individuals who are young or have recently become eligible to apply for credit may not have had the opportunity to build a credit history. This includes young adults, students, or recent immigrants who haven't used any credit products in their name.</a:t>
          </a:r>
          <a:endParaRPr lang="en-CA" sz="1200" dirty="0">
            <a:solidFill>
              <a:schemeClr val="tx1"/>
            </a:solidFill>
          </a:endParaRPr>
        </a:p>
      </dgm:t>
    </dgm:pt>
    <dgm:pt modelId="{7C256A5A-5410-49A9-908F-F40FF1DAC885}" type="parTrans" cxnId="{117BD49B-5329-42E3-8BF8-A35202F54D95}">
      <dgm:prSet/>
      <dgm:spPr/>
      <dgm:t>
        <a:bodyPr/>
        <a:lstStyle/>
        <a:p>
          <a:endParaRPr lang="en-CA" sz="2400">
            <a:solidFill>
              <a:schemeClr val="tx1"/>
            </a:solidFill>
          </a:endParaRPr>
        </a:p>
      </dgm:t>
    </dgm:pt>
    <dgm:pt modelId="{519CAA59-8D87-4510-8ADF-BFB0A4ABE722}" type="sibTrans" cxnId="{117BD49B-5329-42E3-8BF8-A35202F54D95}">
      <dgm:prSet/>
      <dgm:spPr/>
      <dgm:t>
        <a:bodyPr/>
        <a:lstStyle/>
        <a:p>
          <a:endParaRPr lang="en-CA" sz="2400">
            <a:solidFill>
              <a:schemeClr val="tx1"/>
            </a:solidFill>
          </a:endParaRPr>
        </a:p>
      </dgm:t>
    </dgm:pt>
    <dgm:pt modelId="{A6D0078B-79B4-4B27-A681-4E07D5B62881}">
      <dgm:prSet custT="1"/>
      <dgm:spPr>
        <a:solidFill>
          <a:schemeClr val="bg1">
            <a:alpha val="80000"/>
          </a:schemeClr>
        </a:solidFill>
        <a:ln>
          <a:solidFill>
            <a:schemeClr val="tx1"/>
          </a:solidFill>
        </a:ln>
      </dgm:spPr>
      <dgm:t>
        <a:bodyPr/>
        <a:lstStyle/>
        <a:p>
          <a:pPr algn="ctr"/>
          <a:r>
            <a:rPr lang="en-US" sz="1200" b="1" i="0" dirty="0">
              <a:solidFill>
                <a:schemeClr val="tx1"/>
              </a:solidFill>
            </a:rPr>
            <a:t>Cash-based Lifestyle</a:t>
          </a:r>
          <a:r>
            <a:rPr lang="en-US" sz="1200" b="0" i="0" dirty="0">
              <a:solidFill>
                <a:schemeClr val="tx1"/>
              </a:solidFill>
            </a:rPr>
            <a:t>: </a:t>
          </a:r>
        </a:p>
        <a:p>
          <a:pPr algn="l"/>
          <a:r>
            <a:rPr lang="en-US" sz="1200" b="0" i="0" dirty="0">
              <a:solidFill>
                <a:schemeClr val="tx1"/>
              </a:solidFill>
            </a:rPr>
            <a:t>Some people prefer to live a cash-based lifestyle, paying for everything with cash or debit cards and avoiding borrowing or credit products altogether. While this can be a financially sound way to live, it does not contribute to building a credit history.</a:t>
          </a:r>
          <a:endParaRPr lang="en-CA" sz="1200" dirty="0">
            <a:solidFill>
              <a:schemeClr val="tx1"/>
            </a:solidFill>
          </a:endParaRPr>
        </a:p>
      </dgm:t>
    </dgm:pt>
    <dgm:pt modelId="{FA327D72-DA6F-443B-B437-8726B52125EE}" type="parTrans" cxnId="{7E9DF03B-3066-4984-B466-D9C99686D652}">
      <dgm:prSet/>
      <dgm:spPr/>
      <dgm:t>
        <a:bodyPr/>
        <a:lstStyle/>
        <a:p>
          <a:endParaRPr lang="en-CA" sz="2400">
            <a:solidFill>
              <a:schemeClr val="tx1"/>
            </a:solidFill>
          </a:endParaRPr>
        </a:p>
      </dgm:t>
    </dgm:pt>
    <dgm:pt modelId="{3D5E0083-5939-4769-8B78-9734C5FAC39D}" type="sibTrans" cxnId="{7E9DF03B-3066-4984-B466-D9C99686D652}">
      <dgm:prSet/>
      <dgm:spPr/>
      <dgm:t>
        <a:bodyPr/>
        <a:lstStyle/>
        <a:p>
          <a:endParaRPr lang="en-CA" sz="2400">
            <a:solidFill>
              <a:schemeClr val="tx1"/>
            </a:solidFill>
          </a:endParaRPr>
        </a:p>
      </dgm:t>
    </dgm:pt>
    <dgm:pt modelId="{89B5E445-7D56-4805-A5F8-425205088AB8}">
      <dgm:prSet custT="1"/>
      <dgm:spPr>
        <a:solidFill>
          <a:schemeClr val="bg1">
            <a:alpha val="80000"/>
          </a:schemeClr>
        </a:solidFill>
        <a:ln>
          <a:solidFill>
            <a:schemeClr val="tx1"/>
          </a:solidFill>
        </a:ln>
      </dgm:spPr>
      <dgm:t>
        <a:bodyPr/>
        <a:lstStyle/>
        <a:p>
          <a:pPr algn="ctr"/>
          <a:r>
            <a:rPr lang="en-US" sz="1200" b="1" i="0" dirty="0">
              <a:solidFill>
                <a:schemeClr val="tx1"/>
              </a:solidFill>
            </a:rPr>
            <a:t>Lack of Borrowing History</a:t>
          </a:r>
          <a:r>
            <a:rPr lang="en-US" sz="1200" b="0" i="0" dirty="0">
              <a:solidFill>
                <a:schemeClr val="tx1"/>
              </a:solidFill>
            </a:rPr>
            <a:t>: </a:t>
          </a:r>
        </a:p>
        <a:p>
          <a:pPr algn="l"/>
          <a:r>
            <a:rPr lang="en-US" sz="1200" b="0" i="0" dirty="0">
              <a:solidFill>
                <a:schemeClr val="tx1"/>
              </a:solidFill>
            </a:rPr>
            <a:t>To have a credit history, an individual must have had some form of credit, such as a loan or credit card, reported to the credit bureaus. If someone has never borrowed money or had a credit account, they won't have a credit history</a:t>
          </a:r>
          <a:endParaRPr lang="en-CA" sz="1200" dirty="0">
            <a:solidFill>
              <a:schemeClr val="tx1"/>
            </a:solidFill>
          </a:endParaRPr>
        </a:p>
      </dgm:t>
    </dgm:pt>
    <dgm:pt modelId="{C77ACF1B-BEA9-44F1-97D1-5604D793C3B8}" type="parTrans" cxnId="{78B16CDD-4A3A-42AD-A373-D99BAB036248}">
      <dgm:prSet/>
      <dgm:spPr/>
      <dgm:t>
        <a:bodyPr/>
        <a:lstStyle/>
        <a:p>
          <a:endParaRPr lang="en-CA" sz="2400">
            <a:solidFill>
              <a:schemeClr val="tx1"/>
            </a:solidFill>
          </a:endParaRPr>
        </a:p>
      </dgm:t>
    </dgm:pt>
    <dgm:pt modelId="{8DBC3E06-CB84-4D69-839B-A4D0298E9AFE}" type="sibTrans" cxnId="{78B16CDD-4A3A-42AD-A373-D99BAB036248}">
      <dgm:prSet/>
      <dgm:spPr/>
      <dgm:t>
        <a:bodyPr/>
        <a:lstStyle/>
        <a:p>
          <a:endParaRPr lang="en-CA" sz="2400">
            <a:solidFill>
              <a:schemeClr val="tx1"/>
            </a:solidFill>
          </a:endParaRPr>
        </a:p>
      </dgm:t>
    </dgm:pt>
    <dgm:pt modelId="{1761A63A-08B3-48FD-9B71-38C5FE86B2B2}">
      <dgm:prSet custT="1"/>
      <dgm:spPr>
        <a:solidFill>
          <a:schemeClr val="bg1">
            <a:alpha val="80000"/>
          </a:schemeClr>
        </a:solidFill>
        <a:ln>
          <a:solidFill>
            <a:schemeClr val="tx1"/>
          </a:solidFill>
        </a:ln>
      </dgm:spPr>
      <dgm:t>
        <a:bodyPr/>
        <a:lstStyle/>
        <a:p>
          <a:pPr algn="ctr"/>
          <a:r>
            <a:rPr lang="en-US" sz="1200" b="1" i="0" dirty="0">
              <a:solidFill>
                <a:schemeClr val="tx1"/>
              </a:solidFill>
            </a:rPr>
            <a:t>Recent Immigration</a:t>
          </a:r>
          <a:r>
            <a:rPr lang="en-US" sz="1200" b="0" i="0" dirty="0">
              <a:solidFill>
                <a:schemeClr val="tx1"/>
              </a:solidFill>
            </a:rPr>
            <a:t>: </a:t>
          </a:r>
        </a:p>
        <a:p>
          <a:pPr algn="l"/>
          <a:r>
            <a:rPr lang="en-US" sz="1200" b="0" i="0" dirty="0">
              <a:solidFill>
                <a:schemeClr val="tx1"/>
              </a:solidFill>
            </a:rPr>
            <a:t>Immigrants may have had a substantial credit history in their home country, but when they move to a new country, they often have to start from scratch. Credit histories do not transfer across borders</a:t>
          </a:r>
          <a:endParaRPr lang="en-CA" sz="1200" dirty="0">
            <a:solidFill>
              <a:schemeClr val="tx1"/>
            </a:solidFill>
          </a:endParaRPr>
        </a:p>
      </dgm:t>
    </dgm:pt>
    <dgm:pt modelId="{9AE33AF4-FCDB-4FE6-B20C-CB5FDAA95F22}" type="parTrans" cxnId="{F59BF331-2CF4-4166-ADF5-D67C10CD5950}">
      <dgm:prSet/>
      <dgm:spPr/>
      <dgm:t>
        <a:bodyPr/>
        <a:lstStyle/>
        <a:p>
          <a:endParaRPr lang="en-CA" sz="2400">
            <a:solidFill>
              <a:schemeClr val="tx1"/>
            </a:solidFill>
          </a:endParaRPr>
        </a:p>
      </dgm:t>
    </dgm:pt>
    <dgm:pt modelId="{1CD0E1CF-79E4-43A0-B493-FA13B9029615}" type="sibTrans" cxnId="{F59BF331-2CF4-4166-ADF5-D67C10CD5950}">
      <dgm:prSet/>
      <dgm:spPr/>
      <dgm:t>
        <a:bodyPr/>
        <a:lstStyle/>
        <a:p>
          <a:endParaRPr lang="en-CA" sz="2400">
            <a:solidFill>
              <a:schemeClr val="tx1"/>
            </a:solidFill>
          </a:endParaRPr>
        </a:p>
      </dgm:t>
    </dgm:pt>
    <dgm:pt modelId="{55239553-7501-4B9C-BFF2-E51E9B96C732}" type="pres">
      <dgm:prSet presAssocID="{C24CE6FC-F5F1-4E98-A2C5-74E98D782BC5}" presName="linear" presStyleCnt="0">
        <dgm:presLayoutVars>
          <dgm:animLvl val="lvl"/>
          <dgm:resizeHandles val="exact"/>
        </dgm:presLayoutVars>
      </dgm:prSet>
      <dgm:spPr/>
    </dgm:pt>
    <dgm:pt modelId="{601A3C73-41E4-410B-9584-DF53647DF235}" type="pres">
      <dgm:prSet presAssocID="{E42D2214-B8B8-44BB-B7A1-3CD0F7FDD510}" presName="parentText" presStyleLbl="node1" presStyleIdx="0" presStyleCnt="4" custLinFactY="-75479" custLinFactNeighborX="-3725" custLinFactNeighborY="-100000">
        <dgm:presLayoutVars>
          <dgm:chMax val="0"/>
          <dgm:bulletEnabled val="1"/>
        </dgm:presLayoutVars>
      </dgm:prSet>
      <dgm:spPr/>
    </dgm:pt>
    <dgm:pt modelId="{943901D5-55FF-457B-ACE8-80D95BB2082B}" type="pres">
      <dgm:prSet presAssocID="{519CAA59-8D87-4510-8ADF-BFB0A4ABE722}" presName="spacer" presStyleCnt="0"/>
      <dgm:spPr/>
    </dgm:pt>
    <dgm:pt modelId="{EFE95002-89AD-426E-920C-5EECC1D18708}" type="pres">
      <dgm:prSet presAssocID="{A6D0078B-79B4-4B27-A681-4E07D5B62881}" presName="parentText" presStyleLbl="node1" presStyleIdx="1" presStyleCnt="4" custLinFactY="-6230" custLinFactNeighborY="-100000">
        <dgm:presLayoutVars>
          <dgm:chMax val="0"/>
          <dgm:bulletEnabled val="1"/>
        </dgm:presLayoutVars>
      </dgm:prSet>
      <dgm:spPr/>
    </dgm:pt>
    <dgm:pt modelId="{A605676E-AFF9-4717-9BE5-FBE31F55D3D3}" type="pres">
      <dgm:prSet presAssocID="{3D5E0083-5939-4769-8B78-9734C5FAC39D}" presName="spacer" presStyleCnt="0"/>
      <dgm:spPr/>
    </dgm:pt>
    <dgm:pt modelId="{2533576F-2B5F-4E52-8849-33AD282E63D7}" type="pres">
      <dgm:prSet presAssocID="{89B5E445-7D56-4805-A5F8-425205088AB8}" presName="parentText" presStyleLbl="node1" presStyleIdx="2" presStyleCnt="4" custLinFactY="-618" custLinFactNeighborY="-100000">
        <dgm:presLayoutVars>
          <dgm:chMax val="0"/>
          <dgm:bulletEnabled val="1"/>
        </dgm:presLayoutVars>
      </dgm:prSet>
      <dgm:spPr/>
    </dgm:pt>
    <dgm:pt modelId="{4DB2D31B-1B61-4EDC-AD2B-6E217A8DFAB4}" type="pres">
      <dgm:prSet presAssocID="{8DBC3E06-CB84-4D69-839B-A4D0298E9AFE}" presName="spacer" presStyleCnt="0"/>
      <dgm:spPr/>
    </dgm:pt>
    <dgm:pt modelId="{75C91AB4-4CB7-420B-8D6E-4B4A77C8FBB3}" type="pres">
      <dgm:prSet presAssocID="{1761A63A-08B3-48FD-9B71-38C5FE86B2B2}" presName="parentText" presStyleLbl="node1" presStyleIdx="3" presStyleCnt="4" custLinFactNeighborY="-67852">
        <dgm:presLayoutVars>
          <dgm:chMax val="0"/>
          <dgm:bulletEnabled val="1"/>
        </dgm:presLayoutVars>
      </dgm:prSet>
      <dgm:spPr/>
    </dgm:pt>
  </dgm:ptLst>
  <dgm:cxnLst>
    <dgm:cxn modelId="{EACFF409-2204-4FCC-BD4E-210CB87620C1}" type="presOf" srcId="{E42D2214-B8B8-44BB-B7A1-3CD0F7FDD510}" destId="{601A3C73-41E4-410B-9584-DF53647DF235}" srcOrd="0" destOrd="0" presId="urn:microsoft.com/office/officeart/2005/8/layout/vList2"/>
    <dgm:cxn modelId="{F59BF331-2CF4-4166-ADF5-D67C10CD5950}" srcId="{C24CE6FC-F5F1-4E98-A2C5-74E98D782BC5}" destId="{1761A63A-08B3-48FD-9B71-38C5FE86B2B2}" srcOrd="3" destOrd="0" parTransId="{9AE33AF4-FCDB-4FE6-B20C-CB5FDAA95F22}" sibTransId="{1CD0E1CF-79E4-43A0-B493-FA13B9029615}"/>
    <dgm:cxn modelId="{9C609D34-DF7D-494C-BA06-4F84992C102D}" type="presOf" srcId="{1761A63A-08B3-48FD-9B71-38C5FE86B2B2}" destId="{75C91AB4-4CB7-420B-8D6E-4B4A77C8FBB3}" srcOrd="0" destOrd="0" presId="urn:microsoft.com/office/officeart/2005/8/layout/vList2"/>
    <dgm:cxn modelId="{D9DFED37-4101-4CE5-82BE-AA94D6558224}" type="presOf" srcId="{89B5E445-7D56-4805-A5F8-425205088AB8}" destId="{2533576F-2B5F-4E52-8849-33AD282E63D7}" srcOrd="0" destOrd="0" presId="urn:microsoft.com/office/officeart/2005/8/layout/vList2"/>
    <dgm:cxn modelId="{7E9DF03B-3066-4984-B466-D9C99686D652}" srcId="{C24CE6FC-F5F1-4E98-A2C5-74E98D782BC5}" destId="{A6D0078B-79B4-4B27-A681-4E07D5B62881}" srcOrd="1" destOrd="0" parTransId="{FA327D72-DA6F-443B-B437-8726B52125EE}" sibTransId="{3D5E0083-5939-4769-8B78-9734C5FAC39D}"/>
    <dgm:cxn modelId="{117BD49B-5329-42E3-8BF8-A35202F54D95}" srcId="{C24CE6FC-F5F1-4E98-A2C5-74E98D782BC5}" destId="{E42D2214-B8B8-44BB-B7A1-3CD0F7FDD510}" srcOrd="0" destOrd="0" parTransId="{7C256A5A-5410-49A9-908F-F40FF1DAC885}" sibTransId="{519CAA59-8D87-4510-8ADF-BFB0A4ABE722}"/>
    <dgm:cxn modelId="{78B16CDD-4A3A-42AD-A373-D99BAB036248}" srcId="{C24CE6FC-F5F1-4E98-A2C5-74E98D782BC5}" destId="{89B5E445-7D56-4805-A5F8-425205088AB8}" srcOrd="2" destOrd="0" parTransId="{C77ACF1B-BEA9-44F1-97D1-5604D793C3B8}" sibTransId="{8DBC3E06-CB84-4D69-839B-A4D0298E9AFE}"/>
    <dgm:cxn modelId="{BB8F11E2-C511-4273-8E26-6E042540B3A3}" type="presOf" srcId="{C24CE6FC-F5F1-4E98-A2C5-74E98D782BC5}" destId="{55239553-7501-4B9C-BFF2-E51E9B96C732}" srcOrd="0" destOrd="0" presId="urn:microsoft.com/office/officeart/2005/8/layout/vList2"/>
    <dgm:cxn modelId="{5EB626FB-6166-47B1-BEE5-092888A72364}" type="presOf" srcId="{A6D0078B-79B4-4B27-A681-4E07D5B62881}" destId="{EFE95002-89AD-426E-920C-5EECC1D18708}" srcOrd="0" destOrd="0" presId="urn:microsoft.com/office/officeart/2005/8/layout/vList2"/>
    <dgm:cxn modelId="{35DF9636-F8E4-4CCB-B0D1-BDC905A4C608}" type="presParOf" srcId="{55239553-7501-4B9C-BFF2-E51E9B96C732}" destId="{601A3C73-41E4-410B-9584-DF53647DF235}" srcOrd="0" destOrd="0" presId="urn:microsoft.com/office/officeart/2005/8/layout/vList2"/>
    <dgm:cxn modelId="{BFD547C3-0372-4C0C-9C55-792CF86DFC57}" type="presParOf" srcId="{55239553-7501-4B9C-BFF2-E51E9B96C732}" destId="{943901D5-55FF-457B-ACE8-80D95BB2082B}" srcOrd="1" destOrd="0" presId="urn:microsoft.com/office/officeart/2005/8/layout/vList2"/>
    <dgm:cxn modelId="{F733A92E-ADDE-413B-96E8-2F18936EABFD}" type="presParOf" srcId="{55239553-7501-4B9C-BFF2-E51E9B96C732}" destId="{EFE95002-89AD-426E-920C-5EECC1D18708}" srcOrd="2" destOrd="0" presId="urn:microsoft.com/office/officeart/2005/8/layout/vList2"/>
    <dgm:cxn modelId="{7400243E-18F7-4082-8475-C2C096955005}" type="presParOf" srcId="{55239553-7501-4B9C-BFF2-E51E9B96C732}" destId="{A605676E-AFF9-4717-9BE5-FBE31F55D3D3}" srcOrd="3" destOrd="0" presId="urn:microsoft.com/office/officeart/2005/8/layout/vList2"/>
    <dgm:cxn modelId="{78F37AC3-9D5C-40AE-B3A2-BE793D0D35EC}" type="presParOf" srcId="{55239553-7501-4B9C-BFF2-E51E9B96C732}" destId="{2533576F-2B5F-4E52-8849-33AD282E63D7}" srcOrd="4" destOrd="0" presId="urn:microsoft.com/office/officeart/2005/8/layout/vList2"/>
    <dgm:cxn modelId="{377C114D-7407-44FB-93FE-8C3A0815C679}" type="presParOf" srcId="{55239553-7501-4B9C-BFF2-E51E9B96C732}" destId="{4DB2D31B-1B61-4EDC-AD2B-6E217A8DFAB4}" srcOrd="5" destOrd="0" presId="urn:microsoft.com/office/officeart/2005/8/layout/vList2"/>
    <dgm:cxn modelId="{DD7ABDF9-B7B4-4AC9-A60B-919B371A31A2}" type="presParOf" srcId="{55239553-7501-4B9C-BFF2-E51E9B96C732}" destId="{75C91AB4-4CB7-420B-8D6E-4B4A77C8FBB3}" srcOrd="6" destOrd="0" presId="urn:microsoft.com/office/officeart/2005/8/layout/vList2"/>
  </dgm:cxnLst>
  <dgm:bg>
    <a:noFill/>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6A43D52-8408-4E55-8AA1-C965AFDEEE0A}"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CA"/>
        </a:p>
      </dgm:t>
    </dgm:pt>
    <dgm:pt modelId="{97ECE719-3E09-43B1-A49A-BA47674093AD}">
      <dgm:prSet custT="1"/>
      <dgm:spPr>
        <a:noFill/>
        <a:ln>
          <a:noFill/>
        </a:ln>
      </dgm:spPr>
      <dgm:t>
        <a:bodyPr/>
        <a:lstStyle/>
        <a:p>
          <a:r>
            <a:rPr lang="en-US" sz="1400" b="1" i="0" dirty="0">
              <a:solidFill>
                <a:schemeClr val="tx1"/>
              </a:solidFill>
            </a:rPr>
            <a:t>Loan Approval</a:t>
          </a:r>
          <a:r>
            <a:rPr lang="en-US" sz="1400" b="0" i="0" dirty="0">
              <a:solidFill>
                <a:schemeClr val="tx1"/>
              </a:solidFill>
            </a:rPr>
            <a:t>: </a:t>
          </a:r>
        </a:p>
        <a:p>
          <a:r>
            <a:rPr lang="en-US" sz="1400" b="0" i="0" dirty="0">
              <a:solidFill>
                <a:schemeClr val="tx1"/>
              </a:solidFill>
            </a:rPr>
            <a:t>Individuals applying </a:t>
          </a:r>
          <a:r>
            <a:rPr lang="en-US" sz="1600" b="0" i="0" dirty="0">
              <a:solidFill>
                <a:schemeClr val="tx1"/>
              </a:solidFill>
            </a:rPr>
            <a:t>for</a:t>
          </a:r>
          <a:r>
            <a:rPr lang="en-US" sz="1400" b="0" i="0" dirty="0">
              <a:solidFill>
                <a:schemeClr val="tx1"/>
              </a:solidFill>
            </a:rPr>
            <a:t> any type of loan—be it a mortgage, personal loan, auto loan, or business loan</a:t>
          </a:r>
          <a:endParaRPr lang="en-CA" sz="1400" dirty="0">
            <a:solidFill>
              <a:schemeClr val="tx1"/>
            </a:solidFill>
          </a:endParaRPr>
        </a:p>
      </dgm:t>
    </dgm:pt>
    <dgm:pt modelId="{F62422AD-44F7-487B-AF17-A3F389C85DD1}" type="parTrans" cxnId="{B2E5BA3C-6579-45C0-9605-2E4358901434}">
      <dgm:prSet/>
      <dgm:spPr/>
      <dgm:t>
        <a:bodyPr/>
        <a:lstStyle/>
        <a:p>
          <a:endParaRPr lang="en-CA">
            <a:solidFill>
              <a:schemeClr val="tx1"/>
            </a:solidFill>
          </a:endParaRPr>
        </a:p>
      </dgm:t>
    </dgm:pt>
    <dgm:pt modelId="{63D5F0B7-1471-4C07-BB45-1A0923F14207}" type="sibTrans" cxnId="{B2E5BA3C-6579-45C0-9605-2E4358901434}">
      <dgm:prSet/>
      <dgm:spPr/>
      <dgm:t>
        <a:bodyPr/>
        <a:lstStyle/>
        <a:p>
          <a:endParaRPr lang="en-CA">
            <a:solidFill>
              <a:schemeClr val="tx1"/>
            </a:solidFill>
          </a:endParaRPr>
        </a:p>
      </dgm:t>
    </dgm:pt>
    <dgm:pt modelId="{A2C31363-DC55-4DD4-8F2B-5CC959974678}">
      <dgm:prSet custT="1"/>
      <dgm:spPr>
        <a:noFill/>
        <a:ln>
          <a:noFill/>
        </a:ln>
      </dgm:spPr>
      <dgm:t>
        <a:bodyPr/>
        <a:lstStyle/>
        <a:p>
          <a:r>
            <a:rPr lang="en-US" sz="1400" b="1" i="0" dirty="0">
              <a:solidFill>
                <a:schemeClr val="tx1"/>
              </a:solidFill>
            </a:rPr>
            <a:t>Apartment Rental</a:t>
          </a:r>
          <a:r>
            <a:rPr lang="en-US" sz="1400" b="0" i="0" dirty="0">
              <a:solidFill>
                <a:schemeClr val="tx1"/>
              </a:solidFill>
            </a:rPr>
            <a:t>: </a:t>
          </a:r>
        </a:p>
        <a:p>
          <a:r>
            <a:rPr lang="en-US" sz="1400" b="0" i="0" dirty="0">
              <a:solidFill>
                <a:schemeClr val="tx1"/>
              </a:solidFill>
            </a:rPr>
            <a:t>Landlords and property management companies check potential tenants' credit histories as part of the rental application process. </a:t>
          </a:r>
          <a:endParaRPr lang="en-CA" sz="1400" dirty="0">
            <a:solidFill>
              <a:schemeClr val="tx1"/>
            </a:solidFill>
          </a:endParaRPr>
        </a:p>
      </dgm:t>
    </dgm:pt>
    <dgm:pt modelId="{6B63F53A-53D8-44F9-88C7-4F70420E7204}" type="parTrans" cxnId="{CDF3BC95-F168-4280-88F6-27E2BD7DC335}">
      <dgm:prSet/>
      <dgm:spPr/>
      <dgm:t>
        <a:bodyPr/>
        <a:lstStyle/>
        <a:p>
          <a:endParaRPr lang="en-CA">
            <a:solidFill>
              <a:schemeClr val="tx1"/>
            </a:solidFill>
          </a:endParaRPr>
        </a:p>
      </dgm:t>
    </dgm:pt>
    <dgm:pt modelId="{5342F3FB-8E4A-45E3-BCB8-A3416046CCE3}" type="sibTrans" cxnId="{CDF3BC95-F168-4280-88F6-27E2BD7DC335}">
      <dgm:prSet/>
      <dgm:spPr/>
      <dgm:t>
        <a:bodyPr/>
        <a:lstStyle/>
        <a:p>
          <a:endParaRPr lang="en-CA">
            <a:solidFill>
              <a:schemeClr val="tx1"/>
            </a:solidFill>
          </a:endParaRPr>
        </a:p>
      </dgm:t>
    </dgm:pt>
    <dgm:pt modelId="{6754668B-9EC3-4922-A4E4-6B21F8E96370}">
      <dgm:prSet custT="1"/>
      <dgm:spPr>
        <a:noFill/>
        <a:ln>
          <a:noFill/>
        </a:ln>
      </dgm:spPr>
      <dgm:t>
        <a:bodyPr/>
        <a:lstStyle/>
        <a:p>
          <a:r>
            <a:rPr lang="en-US" sz="1400" b="1" i="0" dirty="0">
              <a:solidFill>
                <a:schemeClr val="tx1"/>
              </a:solidFill>
            </a:rPr>
            <a:t>Insurance Premiums</a:t>
          </a:r>
          <a:r>
            <a:rPr lang="en-US" sz="1400" b="0" i="0" dirty="0">
              <a:solidFill>
                <a:schemeClr val="tx1"/>
              </a:solidFill>
            </a:rPr>
            <a:t>: </a:t>
          </a:r>
        </a:p>
        <a:p>
          <a:r>
            <a:rPr lang="en-US" sz="1400" b="0" i="0" dirty="0">
              <a:solidFill>
                <a:schemeClr val="tx1"/>
              </a:solidFill>
            </a:rPr>
            <a:t>Insurance companies may use credit history to determine insurance premiums for products such as auto or homeowners insurance. </a:t>
          </a:r>
          <a:endParaRPr lang="en-CA" sz="1400" dirty="0">
            <a:solidFill>
              <a:schemeClr val="tx1"/>
            </a:solidFill>
          </a:endParaRPr>
        </a:p>
      </dgm:t>
    </dgm:pt>
    <dgm:pt modelId="{19D93F94-CD88-416F-A6FF-BFB1A0AE4EA5}" type="parTrans" cxnId="{ED6F83C0-D649-42A4-A5DB-DD682CAAA2E8}">
      <dgm:prSet/>
      <dgm:spPr/>
      <dgm:t>
        <a:bodyPr/>
        <a:lstStyle/>
        <a:p>
          <a:endParaRPr lang="en-CA">
            <a:solidFill>
              <a:schemeClr val="tx1"/>
            </a:solidFill>
          </a:endParaRPr>
        </a:p>
      </dgm:t>
    </dgm:pt>
    <dgm:pt modelId="{7F132E8A-1784-4F43-A7EB-471A883541C6}" type="sibTrans" cxnId="{ED6F83C0-D649-42A4-A5DB-DD682CAAA2E8}">
      <dgm:prSet/>
      <dgm:spPr/>
      <dgm:t>
        <a:bodyPr/>
        <a:lstStyle/>
        <a:p>
          <a:endParaRPr lang="en-CA">
            <a:solidFill>
              <a:schemeClr val="tx1"/>
            </a:solidFill>
          </a:endParaRPr>
        </a:p>
      </dgm:t>
    </dgm:pt>
    <dgm:pt modelId="{46A41D65-3192-4FF3-8C96-468E80F8421E}">
      <dgm:prSet custT="1"/>
      <dgm:spPr>
        <a:noFill/>
        <a:ln>
          <a:noFill/>
        </a:ln>
      </dgm:spPr>
      <dgm:t>
        <a:bodyPr/>
        <a:lstStyle/>
        <a:p>
          <a:r>
            <a:rPr lang="en-US" sz="1400" b="1" i="0" dirty="0">
              <a:solidFill>
                <a:schemeClr val="tx1"/>
              </a:solidFill>
            </a:rPr>
            <a:t>Credit Card Application</a:t>
          </a:r>
          <a:r>
            <a:rPr lang="en-US" sz="1400" b="0" i="0" dirty="0">
              <a:solidFill>
                <a:schemeClr val="tx1"/>
              </a:solidFill>
            </a:rPr>
            <a:t>: </a:t>
          </a:r>
        </a:p>
        <a:p>
          <a:r>
            <a:rPr lang="en-US" sz="1400" b="0" i="0" dirty="0">
              <a:solidFill>
                <a:schemeClr val="tx1"/>
              </a:solidFill>
            </a:rPr>
            <a:t>Credit card issuers review an applicant's credit history to decide on application approval and to determine credit limit and interest rate. </a:t>
          </a:r>
          <a:endParaRPr lang="en-CA" sz="1400" dirty="0">
            <a:solidFill>
              <a:schemeClr val="tx1"/>
            </a:solidFill>
          </a:endParaRPr>
        </a:p>
      </dgm:t>
    </dgm:pt>
    <dgm:pt modelId="{01324533-BC71-44FA-BCAD-8D7110FB94D7}" type="parTrans" cxnId="{C0E60A5A-6CE0-4BE5-80FA-1E9A5276E0FF}">
      <dgm:prSet/>
      <dgm:spPr/>
      <dgm:t>
        <a:bodyPr/>
        <a:lstStyle/>
        <a:p>
          <a:endParaRPr lang="en-CA">
            <a:solidFill>
              <a:schemeClr val="tx1"/>
            </a:solidFill>
          </a:endParaRPr>
        </a:p>
      </dgm:t>
    </dgm:pt>
    <dgm:pt modelId="{B5E4588C-94B0-4EDB-B08C-D38CB5264A9D}" type="sibTrans" cxnId="{C0E60A5A-6CE0-4BE5-80FA-1E9A5276E0FF}">
      <dgm:prSet/>
      <dgm:spPr/>
      <dgm:t>
        <a:bodyPr/>
        <a:lstStyle/>
        <a:p>
          <a:endParaRPr lang="en-CA">
            <a:solidFill>
              <a:schemeClr val="tx1"/>
            </a:solidFill>
          </a:endParaRPr>
        </a:p>
      </dgm:t>
    </dgm:pt>
    <dgm:pt modelId="{774C146B-787A-4DE0-BF2D-9E13A1720289}" type="pres">
      <dgm:prSet presAssocID="{F6A43D52-8408-4E55-8AA1-C965AFDEEE0A}" presName="diagram" presStyleCnt="0">
        <dgm:presLayoutVars>
          <dgm:chPref val="1"/>
          <dgm:dir/>
          <dgm:animOne val="branch"/>
          <dgm:animLvl val="lvl"/>
          <dgm:resizeHandles/>
        </dgm:presLayoutVars>
      </dgm:prSet>
      <dgm:spPr/>
    </dgm:pt>
    <dgm:pt modelId="{A7DFCFF7-2DE8-4118-93DD-2F59FFF5DD87}" type="pres">
      <dgm:prSet presAssocID="{97ECE719-3E09-43B1-A49A-BA47674093AD}" presName="root" presStyleCnt="0"/>
      <dgm:spPr/>
    </dgm:pt>
    <dgm:pt modelId="{E07B7D89-3CE9-44DB-AA1D-31C82164BDBB}" type="pres">
      <dgm:prSet presAssocID="{97ECE719-3E09-43B1-A49A-BA47674093AD}" presName="rootComposite" presStyleCnt="0"/>
      <dgm:spPr/>
    </dgm:pt>
    <dgm:pt modelId="{EFC1AA2E-0359-4C57-A6EE-A8305FD56A13}" type="pres">
      <dgm:prSet presAssocID="{97ECE719-3E09-43B1-A49A-BA47674093AD}" presName="rootText" presStyleLbl="node1" presStyleIdx="0" presStyleCnt="4" custLinFactNeighborX="5796"/>
      <dgm:spPr/>
    </dgm:pt>
    <dgm:pt modelId="{F46E58A0-2A6B-46C7-BE1F-A2252568F793}" type="pres">
      <dgm:prSet presAssocID="{97ECE719-3E09-43B1-A49A-BA47674093AD}" presName="rootConnector" presStyleLbl="node1" presStyleIdx="0" presStyleCnt="4"/>
      <dgm:spPr/>
    </dgm:pt>
    <dgm:pt modelId="{7C51168D-A70F-4073-A5CE-DF44A4DEECB6}" type="pres">
      <dgm:prSet presAssocID="{97ECE719-3E09-43B1-A49A-BA47674093AD}" presName="childShape" presStyleCnt="0"/>
      <dgm:spPr/>
    </dgm:pt>
    <dgm:pt modelId="{E098EF1A-1BD1-4FAE-8E60-38A89BC89900}" type="pres">
      <dgm:prSet presAssocID="{A2C31363-DC55-4DD4-8F2B-5CC959974678}" presName="root" presStyleCnt="0"/>
      <dgm:spPr/>
    </dgm:pt>
    <dgm:pt modelId="{751DE8BF-F84F-40F5-BD2C-0DDA1AA0D278}" type="pres">
      <dgm:prSet presAssocID="{A2C31363-DC55-4DD4-8F2B-5CC959974678}" presName="rootComposite" presStyleCnt="0"/>
      <dgm:spPr/>
    </dgm:pt>
    <dgm:pt modelId="{A909C0D1-4FEF-41CF-98F1-6059480234B7}" type="pres">
      <dgm:prSet presAssocID="{A2C31363-DC55-4DD4-8F2B-5CC959974678}" presName="rootText" presStyleLbl="node1" presStyleIdx="1" presStyleCnt="4"/>
      <dgm:spPr/>
    </dgm:pt>
    <dgm:pt modelId="{03B5C53E-FBBB-4754-AA59-7407A2EDBE53}" type="pres">
      <dgm:prSet presAssocID="{A2C31363-DC55-4DD4-8F2B-5CC959974678}" presName="rootConnector" presStyleLbl="node1" presStyleIdx="1" presStyleCnt="4"/>
      <dgm:spPr/>
    </dgm:pt>
    <dgm:pt modelId="{3A49DA27-AAE9-4526-8942-CBCEB225BDC1}" type="pres">
      <dgm:prSet presAssocID="{A2C31363-DC55-4DD4-8F2B-5CC959974678}" presName="childShape" presStyleCnt="0"/>
      <dgm:spPr/>
    </dgm:pt>
    <dgm:pt modelId="{4BB8F70D-C6A1-4CAB-848B-F1B10A061794}" type="pres">
      <dgm:prSet presAssocID="{6754668B-9EC3-4922-A4E4-6B21F8E96370}" presName="root" presStyleCnt="0"/>
      <dgm:spPr/>
    </dgm:pt>
    <dgm:pt modelId="{1455B59E-9D50-45B7-B1F3-02EF8BF70066}" type="pres">
      <dgm:prSet presAssocID="{6754668B-9EC3-4922-A4E4-6B21F8E96370}" presName="rootComposite" presStyleCnt="0"/>
      <dgm:spPr/>
    </dgm:pt>
    <dgm:pt modelId="{B498EB1F-7499-45AA-8EE8-CA6E9D4620F4}" type="pres">
      <dgm:prSet presAssocID="{6754668B-9EC3-4922-A4E4-6B21F8E96370}" presName="rootText" presStyleLbl="node1" presStyleIdx="2" presStyleCnt="4" custLinFactNeighborX="1784" custLinFactNeighborY="-5617"/>
      <dgm:spPr/>
    </dgm:pt>
    <dgm:pt modelId="{CB201A23-ED8F-4996-AEBF-13D75EFD6BDA}" type="pres">
      <dgm:prSet presAssocID="{6754668B-9EC3-4922-A4E4-6B21F8E96370}" presName="rootConnector" presStyleLbl="node1" presStyleIdx="2" presStyleCnt="4"/>
      <dgm:spPr/>
    </dgm:pt>
    <dgm:pt modelId="{B822EDAE-12E6-4A0A-8C4E-ABE6FE88CB0F}" type="pres">
      <dgm:prSet presAssocID="{6754668B-9EC3-4922-A4E4-6B21F8E96370}" presName="childShape" presStyleCnt="0"/>
      <dgm:spPr/>
    </dgm:pt>
    <dgm:pt modelId="{51BCE220-F9E8-48E9-9616-68DD3480B89E}" type="pres">
      <dgm:prSet presAssocID="{46A41D65-3192-4FF3-8C96-468E80F8421E}" presName="root" presStyleCnt="0"/>
      <dgm:spPr/>
    </dgm:pt>
    <dgm:pt modelId="{AFF513B9-FDB8-43F9-A444-C04FDD623263}" type="pres">
      <dgm:prSet presAssocID="{46A41D65-3192-4FF3-8C96-468E80F8421E}" presName="rootComposite" presStyleCnt="0"/>
      <dgm:spPr/>
    </dgm:pt>
    <dgm:pt modelId="{E8EA3D38-F23A-4FED-B996-A581276A3FC8}" type="pres">
      <dgm:prSet presAssocID="{46A41D65-3192-4FF3-8C96-468E80F8421E}" presName="rootText" presStyleLbl="node1" presStyleIdx="3" presStyleCnt="4" custLinFactNeighborX="-6993" custLinFactNeighborY="-9768"/>
      <dgm:spPr/>
    </dgm:pt>
    <dgm:pt modelId="{28EEE82D-4D3A-4EAC-907C-10596FB49675}" type="pres">
      <dgm:prSet presAssocID="{46A41D65-3192-4FF3-8C96-468E80F8421E}" presName="rootConnector" presStyleLbl="node1" presStyleIdx="3" presStyleCnt="4"/>
      <dgm:spPr/>
    </dgm:pt>
    <dgm:pt modelId="{8EBC7FF7-B680-48A0-92F5-D5A4D9AE1222}" type="pres">
      <dgm:prSet presAssocID="{46A41D65-3192-4FF3-8C96-468E80F8421E}" presName="childShape" presStyleCnt="0"/>
      <dgm:spPr/>
    </dgm:pt>
  </dgm:ptLst>
  <dgm:cxnLst>
    <dgm:cxn modelId="{A7A88901-F073-496A-A450-09E2F6CDA4D7}" type="presOf" srcId="{F6A43D52-8408-4E55-8AA1-C965AFDEEE0A}" destId="{774C146B-787A-4DE0-BF2D-9E13A1720289}" srcOrd="0" destOrd="0" presId="urn:microsoft.com/office/officeart/2005/8/layout/hierarchy3"/>
    <dgm:cxn modelId="{8B6FDD19-F466-469C-BCE2-F3C3F75BE7A3}" type="presOf" srcId="{46A41D65-3192-4FF3-8C96-468E80F8421E}" destId="{E8EA3D38-F23A-4FED-B996-A581276A3FC8}" srcOrd="0" destOrd="0" presId="urn:microsoft.com/office/officeart/2005/8/layout/hierarchy3"/>
    <dgm:cxn modelId="{46945A1E-EA39-4376-8073-1CF78212D6FE}" type="presOf" srcId="{46A41D65-3192-4FF3-8C96-468E80F8421E}" destId="{28EEE82D-4D3A-4EAC-907C-10596FB49675}" srcOrd="1" destOrd="0" presId="urn:microsoft.com/office/officeart/2005/8/layout/hierarchy3"/>
    <dgm:cxn modelId="{A0C69332-5B64-45C3-98A0-18D0A309ECE9}" type="presOf" srcId="{6754668B-9EC3-4922-A4E4-6B21F8E96370}" destId="{CB201A23-ED8F-4996-AEBF-13D75EFD6BDA}" srcOrd="1" destOrd="0" presId="urn:microsoft.com/office/officeart/2005/8/layout/hierarchy3"/>
    <dgm:cxn modelId="{04DB0A37-7088-4174-8581-831AD89999AF}" type="presOf" srcId="{6754668B-9EC3-4922-A4E4-6B21F8E96370}" destId="{B498EB1F-7499-45AA-8EE8-CA6E9D4620F4}" srcOrd="0" destOrd="0" presId="urn:microsoft.com/office/officeart/2005/8/layout/hierarchy3"/>
    <dgm:cxn modelId="{B2E5BA3C-6579-45C0-9605-2E4358901434}" srcId="{F6A43D52-8408-4E55-8AA1-C965AFDEEE0A}" destId="{97ECE719-3E09-43B1-A49A-BA47674093AD}" srcOrd="0" destOrd="0" parTransId="{F62422AD-44F7-487B-AF17-A3F389C85DD1}" sibTransId="{63D5F0B7-1471-4C07-BB45-1A0923F14207}"/>
    <dgm:cxn modelId="{3DC1F262-ADE6-4F3B-BB7D-3C825BB358E8}" type="presOf" srcId="{A2C31363-DC55-4DD4-8F2B-5CC959974678}" destId="{A909C0D1-4FEF-41CF-98F1-6059480234B7}" srcOrd="0" destOrd="0" presId="urn:microsoft.com/office/officeart/2005/8/layout/hierarchy3"/>
    <dgm:cxn modelId="{C0E60A5A-6CE0-4BE5-80FA-1E9A5276E0FF}" srcId="{F6A43D52-8408-4E55-8AA1-C965AFDEEE0A}" destId="{46A41D65-3192-4FF3-8C96-468E80F8421E}" srcOrd="3" destOrd="0" parTransId="{01324533-BC71-44FA-BCAD-8D7110FB94D7}" sibTransId="{B5E4588C-94B0-4EDB-B08C-D38CB5264A9D}"/>
    <dgm:cxn modelId="{DD7EC78B-3D23-46F3-A6E3-DF3B09FFFA65}" type="presOf" srcId="{A2C31363-DC55-4DD4-8F2B-5CC959974678}" destId="{03B5C53E-FBBB-4754-AA59-7407A2EDBE53}" srcOrd="1" destOrd="0" presId="urn:microsoft.com/office/officeart/2005/8/layout/hierarchy3"/>
    <dgm:cxn modelId="{CDF3BC95-F168-4280-88F6-27E2BD7DC335}" srcId="{F6A43D52-8408-4E55-8AA1-C965AFDEEE0A}" destId="{A2C31363-DC55-4DD4-8F2B-5CC959974678}" srcOrd="1" destOrd="0" parTransId="{6B63F53A-53D8-44F9-88C7-4F70420E7204}" sibTransId="{5342F3FB-8E4A-45E3-BCB8-A3416046CCE3}"/>
    <dgm:cxn modelId="{9067209B-816E-407E-BE88-1363F9EF4D40}" type="presOf" srcId="{97ECE719-3E09-43B1-A49A-BA47674093AD}" destId="{EFC1AA2E-0359-4C57-A6EE-A8305FD56A13}" srcOrd="0" destOrd="0" presId="urn:microsoft.com/office/officeart/2005/8/layout/hierarchy3"/>
    <dgm:cxn modelId="{666C22A7-8CA0-4F29-BFE2-F7BD72818B6F}" type="presOf" srcId="{97ECE719-3E09-43B1-A49A-BA47674093AD}" destId="{F46E58A0-2A6B-46C7-BE1F-A2252568F793}" srcOrd="1" destOrd="0" presId="urn:microsoft.com/office/officeart/2005/8/layout/hierarchy3"/>
    <dgm:cxn modelId="{ED6F83C0-D649-42A4-A5DB-DD682CAAA2E8}" srcId="{F6A43D52-8408-4E55-8AA1-C965AFDEEE0A}" destId="{6754668B-9EC3-4922-A4E4-6B21F8E96370}" srcOrd="2" destOrd="0" parTransId="{19D93F94-CD88-416F-A6FF-BFB1A0AE4EA5}" sibTransId="{7F132E8A-1784-4F43-A7EB-471A883541C6}"/>
    <dgm:cxn modelId="{E5967060-3C42-484E-BDFB-056EAD3F85F1}" type="presParOf" srcId="{774C146B-787A-4DE0-BF2D-9E13A1720289}" destId="{A7DFCFF7-2DE8-4118-93DD-2F59FFF5DD87}" srcOrd="0" destOrd="0" presId="urn:microsoft.com/office/officeart/2005/8/layout/hierarchy3"/>
    <dgm:cxn modelId="{2E45D644-46B4-45C3-B91E-5F4EDCB882AB}" type="presParOf" srcId="{A7DFCFF7-2DE8-4118-93DD-2F59FFF5DD87}" destId="{E07B7D89-3CE9-44DB-AA1D-31C82164BDBB}" srcOrd="0" destOrd="0" presId="urn:microsoft.com/office/officeart/2005/8/layout/hierarchy3"/>
    <dgm:cxn modelId="{47A75FEF-6AE3-4B63-8DB5-0D85FE2DA907}" type="presParOf" srcId="{E07B7D89-3CE9-44DB-AA1D-31C82164BDBB}" destId="{EFC1AA2E-0359-4C57-A6EE-A8305FD56A13}" srcOrd="0" destOrd="0" presId="urn:microsoft.com/office/officeart/2005/8/layout/hierarchy3"/>
    <dgm:cxn modelId="{CBD07D63-4604-4C71-8829-2E61013B8978}" type="presParOf" srcId="{E07B7D89-3CE9-44DB-AA1D-31C82164BDBB}" destId="{F46E58A0-2A6B-46C7-BE1F-A2252568F793}" srcOrd="1" destOrd="0" presId="urn:microsoft.com/office/officeart/2005/8/layout/hierarchy3"/>
    <dgm:cxn modelId="{EB4CE9B0-B379-4ADF-8373-F02CFA7CEF83}" type="presParOf" srcId="{A7DFCFF7-2DE8-4118-93DD-2F59FFF5DD87}" destId="{7C51168D-A70F-4073-A5CE-DF44A4DEECB6}" srcOrd="1" destOrd="0" presId="urn:microsoft.com/office/officeart/2005/8/layout/hierarchy3"/>
    <dgm:cxn modelId="{3AE2BA50-A246-443A-ACFA-2F9609942D38}" type="presParOf" srcId="{774C146B-787A-4DE0-BF2D-9E13A1720289}" destId="{E098EF1A-1BD1-4FAE-8E60-38A89BC89900}" srcOrd="1" destOrd="0" presId="urn:microsoft.com/office/officeart/2005/8/layout/hierarchy3"/>
    <dgm:cxn modelId="{F39D9210-634C-4663-B5FE-F89BB4A39DD0}" type="presParOf" srcId="{E098EF1A-1BD1-4FAE-8E60-38A89BC89900}" destId="{751DE8BF-F84F-40F5-BD2C-0DDA1AA0D278}" srcOrd="0" destOrd="0" presId="urn:microsoft.com/office/officeart/2005/8/layout/hierarchy3"/>
    <dgm:cxn modelId="{27185979-5B16-490D-B027-D5EB02CCD8BE}" type="presParOf" srcId="{751DE8BF-F84F-40F5-BD2C-0DDA1AA0D278}" destId="{A909C0D1-4FEF-41CF-98F1-6059480234B7}" srcOrd="0" destOrd="0" presId="urn:microsoft.com/office/officeart/2005/8/layout/hierarchy3"/>
    <dgm:cxn modelId="{9CC3921C-1CBA-4EF4-BC11-D9E2CAFB21A6}" type="presParOf" srcId="{751DE8BF-F84F-40F5-BD2C-0DDA1AA0D278}" destId="{03B5C53E-FBBB-4754-AA59-7407A2EDBE53}" srcOrd="1" destOrd="0" presId="urn:microsoft.com/office/officeart/2005/8/layout/hierarchy3"/>
    <dgm:cxn modelId="{BE6F0102-1229-4A3A-98DB-C1411CBDEC1E}" type="presParOf" srcId="{E098EF1A-1BD1-4FAE-8E60-38A89BC89900}" destId="{3A49DA27-AAE9-4526-8942-CBCEB225BDC1}" srcOrd="1" destOrd="0" presId="urn:microsoft.com/office/officeart/2005/8/layout/hierarchy3"/>
    <dgm:cxn modelId="{2B8EADD9-6646-4996-B92A-FC585E175552}" type="presParOf" srcId="{774C146B-787A-4DE0-BF2D-9E13A1720289}" destId="{4BB8F70D-C6A1-4CAB-848B-F1B10A061794}" srcOrd="2" destOrd="0" presId="urn:microsoft.com/office/officeart/2005/8/layout/hierarchy3"/>
    <dgm:cxn modelId="{FECCE124-342C-4C58-A9EE-C266EECF1CD0}" type="presParOf" srcId="{4BB8F70D-C6A1-4CAB-848B-F1B10A061794}" destId="{1455B59E-9D50-45B7-B1F3-02EF8BF70066}" srcOrd="0" destOrd="0" presId="urn:microsoft.com/office/officeart/2005/8/layout/hierarchy3"/>
    <dgm:cxn modelId="{B305F6BD-27CB-4193-9D30-9DF001FDA74E}" type="presParOf" srcId="{1455B59E-9D50-45B7-B1F3-02EF8BF70066}" destId="{B498EB1F-7499-45AA-8EE8-CA6E9D4620F4}" srcOrd="0" destOrd="0" presId="urn:microsoft.com/office/officeart/2005/8/layout/hierarchy3"/>
    <dgm:cxn modelId="{12F51BA4-4CE5-445B-94B0-7731F26136E5}" type="presParOf" srcId="{1455B59E-9D50-45B7-B1F3-02EF8BF70066}" destId="{CB201A23-ED8F-4996-AEBF-13D75EFD6BDA}" srcOrd="1" destOrd="0" presId="urn:microsoft.com/office/officeart/2005/8/layout/hierarchy3"/>
    <dgm:cxn modelId="{7C7E2F0A-0EB3-4B75-BE06-1FD826B4D285}" type="presParOf" srcId="{4BB8F70D-C6A1-4CAB-848B-F1B10A061794}" destId="{B822EDAE-12E6-4A0A-8C4E-ABE6FE88CB0F}" srcOrd="1" destOrd="0" presId="urn:microsoft.com/office/officeart/2005/8/layout/hierarchy3"/>
    <dgm:cxn modelId="{433110A4-CF2D-4FFC-BE9C-B9D60FC044B1}" type="presParOf" srcId="{774C146B-787A-4DE0-BF2D-9E13A1720289}" destId="{51BCE220-F9E8-48E9-9616-68DD3480B89E}" srcOrd="3" destOrd="0" presId="urn:microsoft.com/office/officeart/2005/8/layout/hierarchy3"/>
    <dgm:cxn modelId="{2DAABD5A-F2CD-4211-A12F-41445E69F069}" type="presParOf" srcId="{51BCE220-F9E8-48E9-9616-68DD3480B89E}" destId="{AFF513B9-FDB8-43F9-A444-C04FDD623263}" srcOrd="0" destOrd="0" presId="urn:microsoft.com/office/officeart/2005/8/layout/hierarchy3"/>
    <dgm:cxn modelId="{CBC21D5F-366F-4AF2-A284-8B30F7310DA1}" type="presParOf" srcId="{AFF513B9-FDB8-43F9-A444-C04FDD623263}" destId="{E8EA3D38-F23A-4FED-B996-A581276A3FC8}" srcOrd="0" destOrd="0" presId="urn:microsoft.com/office/officeart/2005/8/layout/hierarchy3"/>
    <dgm:cxn modelId="{870497C2-D969-42C4-BF8E-875BF8149B2F}" type="presParOf" srcId="{AFF513B9-FDB8-43F9-A444-C04FDD623263}" destId="{28EEE82D-4D3A-4EAC-907C-10596FB49675}" srcOrd="1" destOrd="0" presId="urn:microsoft.com/office/officeart/2005/8/layout/hierarchy3"/>
    <dgm:cxn modelId="{EC1A7BF4-0169-4858-A725-EDA00CBADB8D}" type="presParOf" srcId="{51BCE220-F9E8-48E9-9616-68DD3480B89E}" destId="{8EBC7FF7-B680-48A0-92F5-D5A4D9AE1222}" srcOrd="1" destOrd="0" presId="urn:microsoft.com/office/officeart/2005/8/layout/hierarchy3"/>
  </dgm:cxnLst>
  <dgm:bg>
    <a:solidFill>
      <a:schemeClr val="bg1">
        <a:alpha val="85000"/>
      </a:schemeClr>
    </a:solidFill>
  </dgm:bg>
  <dgm:whole>
    <a:ln>
      <a:noFill/>
    </a:ln>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C1AA2E-0359-4C57-A6EE-A8305FD56A13}">
      <dsp:nvSpPr>
        <dsp:cNvPr id="0" name=""/>
        <dsp:cNvSpPr/>
      </dsp:nvSpPr>
      <dsp:spPr>
        <a:xfrm>
          <a:off x="144229" y="471353"/>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Loan Approval</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Individuals applying </a:t>
          </a:r>
          <a:r>
            <a:rPr lang="en-US" sz="1600" b="0" i="0" kern="1200" dirty="0">
              <a:solidFill>
                <a:schemeClr val="tx1"/>
              </a:solidFill>
            </a:rPr>
            <a:t>for</a:t>
          </a:r>
          <a:r>
            <a:rPr lang="en-US" sz="1400" b="0" i="0" kern="1200" dirty="0">
              <a:solidFill>
                <a:schemeClr val="tx1"/>
              </a:solidFill>
            </a:rPr>
            <a:t> any type of loan—be it a mortgage, personal loan, auto loan, or business loan</a:t>
          </a:r>
          <a:endParaRPr lang="en-CA" sz="1400" kern="1200" dirty="0">
            <a:solidFill>
              <a:schemeClr val="tx1"/>
            </a:solidFill>
          </a:endParaRPr>
        </a:p>
      </dsp:txBody>
      <dsp:txXfrm>
        <a:off x="180132" y="507256"/>
        <a:ext cx="2379828" cy="1154011"/>
      </dsp:txXfrm>
    </dsp:sp>
    <dsp:sp modelId="{A909C0D1-4FEF-41CF-98F1-6059480234B7}">
      <dsp:nvSpPr>
        <dsp:cNvPr id="0" name=""/>
        <dsp:cNvSpPr/>
      </dsp:nvSpPr>
      <dsp:spPr>
        <a:xfrm>
          <a:off x="3066675" y="471353"/>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Apartment Rental</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Landlords and property management companies check potential tenants' credit histories as part of the rental application process. </a:t>
          </a:r>
          <a:endParaRPr lang="en-CA" sz="1400" kern="1200" dirty="0">
            <a:solidFill>
              <a:schemeClr val="tx1"/>
            </a:solidFill>
          </a:endParaRPr>
        </a:p>
      </dsp:txBody>
      <dsp:txXfrm>
        <a:off x="3102578" y="507256"/>
        <a:ext cx="2379828" cy="1154011"/>
      </dsp:txXfrm>
    </dsp:sp>
    <dsp:sp modelId="{B498EB1F-7499-45AA-8EE8-CA6E9D4620F4}">
      <dsp:nvSpPr>
        <dsp:cNvPr id="0" name=""/>
        <dsp:cNvSpPr/>
      </dsp:nvSpPr>
      <dsp:spPr>
        <a:xfrm>
          <a:off x="6174955" y="402499"/>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Insurance Premiums</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Insurance companies may use credit history to determine insurance premiums for products such as auto or homeowners insurance. </a:t>
          </a:r>
          <a:endParaRPr lang="en-CA" sz="1400" kern="1200" dirty="0">
            <a:solidFill>
              <a:schemeClr val="tx1"/>
            </a:solidFill>
          </a:endParaRPr>
        </a:p>
      </dsp:txBody>
      <dsp:txXfrm>
        <a:off x="6210858" y="438402"/>
        <a:ext cx="2379828" cy="1154011"/>
      </dsp:txXfrm>
    </dsp:sp>
    <dsp:sp modelId="{E8EA3D38-F23A-4FED-B996-A581276A3FC8}">
      <dsp:nvSpPr>
        <dsp:cNvPr id="0" name=""/>
        <dsp:cNvSpPr/>
      </dsp:nvSpPr>
      <dsp:spPr>
        <a:xfrm>
          <a:off x="9024318" y="351616"/>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Credit Card Application</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Credit card issuers review an applicant's credit history to decide on application approval and to determine credit limit and interest rate. </a:t>
          </a:r>
          <a:endParaRPr lang="en-CA" sz="1400" kern="1200" dirty="0">
            <a:solidFill>
              <a:schemeClr val="tx1"/>
            </a:solidFill>
          </a:endParaRPr>
        </a:p>
      </dsp:txBody>
      <dsp:txXfrm>
        <a:off x="9060221" y="387519"/>
        <a:ext cx="2379828" cy="115401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C1AA2E-0359-4C57-A6EE-A8305FD56A13}">
      <dsp:nvSpPr>
        <dsp:cNvPr id="0" name=""/>
        <dsp:cNvSpPr/>
      </dsp:nvSpPr>
      <dsp:spPr>
        <a:xfrm>
          <a:off x="144229" y="471353"/>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Loan Approval</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Individuals applying </a:t>
          </a:r>
          <a:r>
            <a:rPr lang="en-US" sz="1600" b="0" i="0" kern="1200" dirty="0">
              <a:solidFill>
                <a:schemeClr val="tx1"/>
              </a:solidFill>
            </a:rPr>
            <a:t>for</a:t>
          </a:r>
          <a:r>
            <a:rPr lang="en-US" sz="1400" b="0" i="0" kern="1200" dirty="0">
              <a:solidFill>
                <a:schemeClr val="tx1"/>
              </a:solidFill>
            </a:rPr>
            <a:t> any type of loan—be it a mortgage, personal loan, auto loan, or business loan</a:t>
          </a:r>
          <a:endParaRPr lang="en-CA" sz="1400" kern="1200" dirty="0">
            <a:solidFill>
              <a:schemeClr val="tx1"/>
            </a:solidFill>
          </a:endParaRPr>
        </a:p>
      </dsp:txBody>
      <dsp:txXfrm>
        <a:off x="180132" y="507256"/>
        <a:ext cx="2379828" cy="1154011"/>
      </dsp:txXfrm>
    </dsp:sp>
    <dsp:sp modelId="{A909C0D1-4FEF-41CF-98F1-6059480234B7}">
      <dsp:nvSpPr>
        <dsp:cNvPr id="0" name=""/>
        <dsp:cNvSpPr/>
      </dsp:nvSpPr>
      <dsp:spPr>
        <a:xfrm>
          <a:off x="3066675" y="471353"/>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Apartment Rental</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Landlords and property management companies check potential tenants' credit histories as part of the rental application process. </a:t>
          </a:r>
          <a:endParaRPr lang="en-CA" sz="1400" kern="1200" dirty="0">
            <a:solidFill>
              <a:schemeClr val="tx1"/>
            </a:solidFill>
          </a:endParaRPr>
        </a:p>
      </dsp:txBody>
      <dsp:txXfrm>
        <a:off x="3102578" y="507256"/>
        <a:ext cx="2379828" cy="1154011"/>
      </dsp:txXfrm>
    </dsp:sp>
    <dsp:sp modelId="{B498EB1F-7499-45AA-8EE8-CA6E9D4620F4}">
      <dsp:nvSpPr>
        <dsp:cNvPr id="0" name=""/>
        <dsp:cNvSpPr/>
      </dsp:nvSpPr>
      <dsp:spPr>
        <a:xfrm>
          <a:off x="6174955" y="402499"/>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Insurance Premiums</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Insurance companies may use credit history to determine insurance premiums for products such as auto or homeowners insurance. </a:t>
          </a:r>
          <a:endParaRPr lang="en-CA" sz="1400" kern="1200" dirty="0">
            <a:solidFill>
              <a:schemeClr val="tx1"/>
            </a:solidFill>
          </a:endParaRPr>
        </a:p>
      </dsp:txBody>
      <dsp:txXfrm>
        <a:off x="6210858" y="438402"/>
        <a:ext cx="2379828" cy="1154011"/>
      </dsp:txXfrm>
    </dsp:sp>
    <dsp:sp modelId="{E8EA3D38-F23A-4FED-B996-A581276A3FC8}">
      <dsp:nvSpPr>
        <dsp:cNvPr id="0" name=""/>
        <dsp:cNvSpPr/>
      </dsp:nvSpPr>
      <dsp:spPr>
        <a:xfrm>
          <a:off x="9024318" y="351616"/>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Credit Card Application</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Credit card issuers review an applicant's credit history to decide on application approval and to determine credit limit and interest rate. </a:t>
          </a:r>
          <a:endParaRPr lang="en-CA" sz="1400" kern="1200" dirty="0">
            <a:solidFill>
              <a:schemeClr val="tx1"/>
            </a:solidFill>
          </a:endParaRPr>
        </a:p>
      </dsp:txBody>
      <dsp:txXfrm>
        <a:off x="9060221" y="387519"/>
        <a:ext cx="2379828" cy="115401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1A3C73-41E4-410B-9584-DF53647DF235}">
      <dsp:nvSpPr>
        <dsp:cNvPr id="0" name=""/>
        <dsp:cNvSpPr/>
      </dsp:nvSpPr>
      <dsp:spPr>
        <a:xfrm>
          <a:off x="0" y="0"/>
          <a:ext cx="4857750" cy="1216800"/>
        </a:xfrm>
        <a:prstGeom prst="roundRect">
          <a:avLst/>
        </a:prstGeom>
        <a:solidFill>
          <a:schemeClr val="bg1">
            <a:alpha val="8000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tx1"/>
              </a:solidFill>
            </a:rPr>
            <a:t>Young Age or New to Credit</a:t>
          </a:r>
          <a:r>
            <a:rPr lang="en-US" sz="1200" b="0" i="0" kern="1200" dirty="0">
              <a:solidFill>
                <a:schemeClr val="tx1"/>
              </a:solidFill>
            </a:rPr>
            <a:t>: </a:t>
          </a:r>
        </a:p>
        <a:p>
          <a:pPr marL="0" lvl="0" indent="0" algn="l" defTabSz="533400">
            <a:lnSpc>
              <a:spcPct val="90000"/>
            </a:lnSpc>
            <a:spcBef>
              <a:spcPct val="0"/>
            </a:spcBef>
            <a:spcAft>
              <a:spcPct val="35000"/>
            </a:spcAft>
            <a:buNone/>
          </a:pPr>
          <a:r>
            <a:rPr lang="en-US" sz="1200" b="0" i="0" kern="1200" dirty="0">
              <a:solidFill>
                <a:schemeClr val="tx1"/>
              </a:solidFill>
            </a:rPr>
            <a:t>Individuals who are young or have recently become eligible to apply for credit may not have had the opportunity to build a credit history. This includes young adults, students, or recent immigrants who haven't used any credit products in their name.</a:t>
          </a:r>
          <a:endParaRPr lang="en-CA" sz="1200" kern="1200" dirty="0">
            <a:solidFill>
              <a:schemeClr val="tx1"/>
            </a:solidFill>
          </a:endParaRPr>
        </a:p>
      </dsp:txBody>
      <dsp:txXfrm>
        <a:off x="59399" y="59399"/>
        <a:ext cx="4738952" cy="1098002"/>
      </dsp:txXfrm>
    </dsp:sp>
    <dsp:sp modelId="{EFE95002-89AD-426E-920C-5EECC1D18708}">
      <dsp:nvSpPr>
        <dsp:cNvPr id="0" name=""/>
        <dsp:cNvSpPr/>
      </dsp:nvSpPr>
      <dsp:spPr>
        <a:xfrm>
          <a:off x="0" y="1441255"/>
          <a:ext cx="4857750" cy="1216800"/>
        </a:xfrm>
        <a:prstGeom prst="roundRect">
          <a:avLst/>
        </a:prstGeom>
        <a:solidFill>
          <a:schemeClr val="bg1">
            <a:alpha val="8000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tx1"/>
              </a:solidFill>
            </a:rPr>
            <a:t>Cash-based Lifestyle</a:t>
          </a:r>
          <a:r>
            <a:rPr lang="en-US" sz="1200" b="0" i="0" kern="1200" dirty="0">
              <a:solidFill>
                <a:schemeClr val="tx1"/>
              </a:solidFill>
            </a:rPr>
            <a:t>: </a:t>
          </a:r>
        </a:p>
        <a:p>
          <a:pPr marL="0" lvl="0" indent="0" algn="l" defTabSz="533400">
            <a:lnSpc>
              <a:spcPct val="90000"/>
            </a:lnSpc>
            <a:spcBef>
              <a:spcPct val="0"/>
            </a:spcBef>
            <a:spcAft>
              <a:spcPct val="35000"/>
            </a:spcAft>
            <a:buNone/>
          </a:pPr>
          <a:r>
            <a:rPr lang="en-US" sz="1200" b="0" i="0" kern="1200" dirty="0">
              <a:solidFill>
                <a:schemeClr val="tx1"/>
              </a:solidFill>
            </a:rPr>
            <a:t>Some people prefer to live a cash-based lifestyle, paying for everything with cash or debit cards and avoiding borrowing or credit products altogether. While this can be a financially sound way to live, it does not contribute to building a credit history.</a:t>
          </a:r>
          <a:endParaRPr lang="en-CA" sz="1200" kern="1200" dirty="0">
            <a:solidFill>
              <a:schemeClr val="tx1"/>
            </a:solidFill>
          </a:endParaRPr>
        </a:p>
      </dsp:txBody>
      <dsp:txXfrm>
        <a:off x="59399" y="1500654"/>
        <a:ext cx="4738952" cy="1098002"/>
      </dsp:txXfrm>
    </dsp:sp>
    <dsp:sp modelId="{2533576F-2B5F-4E52-8849-33AD282E63D7}">
      <dsp:nvSpPr>
        <dsp:cNvPr id="0" name=""/>
        <dsp:cNvSpPr/>
      </dsp:nvSpPr>
      <dsp:spPr>
        <a:xfrm>
          <a:off x="0" y="2913542"/>
          <a:ext cx="4857750" cy="1216800"/>
        </a:xfrm>
        <a:prstGeom prst="roundRect">
          <a:avLst/>
        </a:prstGeom>
        <a:solidFill>
          <a:schemeClr val="bg1">
            <a:alpha val="8000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tx1"/>
              </a:solidFill>
            </a:rPr>
            <a:t>Lack of Borrowing History</a:t>
          </a:r>
          <a:r>
            <a:rPr lang="en-US" sz="1200" b="0" i="0" kern="1200" dirty="0">
              <a:solidFill>
                <a:schemeClr val="tx1"/>
              </a:solidFill>
            </a:rPr>
            <a:t>: </a:t>
          </a:r>
        </a:p>
        <a:p>
          <a:pPr marL="0" lvl="0" indent="0" algn="l" defTabSz="533400">
            <a:lnSpc>
              <a:spcPct val="90000"/>
            </a:lnSpc>
            <a:spcBef>
              <a:spcPct val="0"/>
            </a:spcBef>
            <a:spcAft>
              <a:spcPct val="35000"/>
            </a:spcAft>
            <a:buNone/>
          </a:pPr>
          <a:r>
            <a:rPr lang="en-US" sz="1200" b="0" i="0" kern="1200" dirty="0">
              <a:solidFill>
                <a:schemeClr val="tx1"/>
              </a:solidFill>
            </a:rPr>
            <a:t>To have a credit history, an individual must have had some form of credit, such as a loan or credit card, reported to the credit bureaus. If someone has never borrowed money or had a credit account, they won't have a credit history</a:t>
          </a:r>
          <a:endParaRPr lang="en-CA" sz="1200" kern="1200" dirty="0">
            <a:solidFill>
              <a:schemeClr val="tx1"/>
            </a:solidFill>
          </a:endParaRPr>
        </a:p>
      </dsp:txBody>
      <dsp:txXfrm>
        <a:off x="59399" y="2972941"/>
        <a:ext cx="4738952" cy="1098002"/>
      </dsp:txXfrm>
    </dsp:sp>
    <dsp:sp modelId="{75C91AB4-4CB7-420B-8D6E-4B4A77C8FBB3}">
      <dsp:nvSpPr>
        <dsp:cNvPr id="0" name=""/>
        <dsp:cNvSpPr/>
      </dsp:nvSpPr>
      <dsp:spPr>
        <a:xfrm>
          <a:off x="0" y="4385243"/>
          <a:ext cx="4857750" cy="1216800"/>
        </a:xfrm>
        <a:prstGeom prst="roundRect">
          <a:avLst/>
        </a:prstGeom>
        <a:solidFill>
          <a:schemeClr val="bg1">
            <a:alpha val="8000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tx1"/>
              </a:solidFill>
            </a:rPr>
            <a:t>Recent Immigration</a:t>
          </a:r>
          <a:r>
            <a:rPr lang="en-US" sz="1200" b="0" i="0" kern="1200" dirty="0">
              <a:solidFill>
                <a:schemeClr val="tx1"/>
              </a:solidFill>
            </a:rPr>
            <a:t>: </a:t>
          </a:r>
        </a:p>
        <a:p>
          <a:pPr marL="0" lvl="0" indent="0" algn="l" defTabSz="533400">
            <a:lnSpc>
              <a:spcPct val="90000"/>
            </a:lnSpc>
            <a:spcBef>
              <a:spcPct val="0"/>
            </a:spcBef>
            <a:spcAft>
              <a:spcPct val="35000"/>
            </a:spcAft>
            <a:buNone/>
          </a:pPr>
          <a:r>
            <a:rPr lang="en-US" sz="1200" b="0" i="0" kern="1200" dirty="0">
              <a:solidFill>
                <a:schemeClr val="tx1"/>
              </a:solidFill>
            </a:rPr>
            <a:t>Immigrants may have had a substantial credit history in their home country, but when they move to a new country, they often have to start from scratch. Credit histories do not transfer across borders</a:t>
          </a:r>
          <a:endParaRPr lang="en-CA" sz="1200" kern="1200" dirty="0">
            <a:solidFill>
              <a:schemeClr val="tx1"/>
            </a:solidFill>
          </a:endParaRPr>
        </a:p>
      </dsp:txBody>
      <dsp:txXfrm>
        <a:off x="59399" y="4444642"/>
        <a:ext cx="4738952" cy="10980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1A3C73-41E4-410B-9584-DF53647DF235}">
      <dsp:nvSpPr>
        <dsp:cNvPr id="0" name=""/>
        <dsp:cNvSpPr/>
      </dsp:nvSpPr>
      <dsp:spPr>
        <a:xfrm>
          <a:off x="0" y="0"/>
          <a:ext cx="4857750" cy="1216800"/>
        </a:xfrm>
        <a:prstGeom prst="roundRect">
          <a:avLst/>
        </a:prstGeom>
        <a:solidFill>
          <a:schemeClr val="bg1">
            <a:alpha val="8000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tx1"/>
              </a:solidFill>
            </a:rPr>
            <a:t>Young Age or New to Credit</a:t>
          </a:r>
          <a:r>
            <a:rPr lang="en-US" sz="1200" b="0" i="0" kern="1200" dirty="0">
              <a:solidFill>
                <a:schemeClr val="tx1"/>
              </a:solidFill>
            </a:rPr>
            <a:t>: </a:t>
          </a:r>
        </a:p>
        <a:p>
          <a:pPr marL="0" lvl="0" indent="0" algn="l" defTabSz="533400">
            <a:lnSpc>
              <a:spcPct val="90000"/>
            </a:lnSpc>
            <a:spcBef>
              <a:spcPct val="0"/>
            </a:spcBef>
            <a:spcAft>
              <a:spcPct val="35000"/>
            </a:spcAft>
            <a:buNone/>
          </a:pPr>
          <a:r>
            <a:rPr lang="en-US" sz="1200" b="0" i="0" kern="1200" dirty="0">
              <a:solidFill>
                <a:schemeClr val="tx1"/>
              </a:solidFill>
            </a:rPr>
            <a:t>Individuals who are young or have recently become eligible to apply for credit may not have had the opportunity to build a credit history. This includes young adults, students, or recent immigrants who haven't used any credit products in their name.</a:t>
          </a:r>
          <a:endParaRPr lang="en-CA" sz="1200" kern="1200" dirty="0">
            <a:solidFill>
              <a:schemeClr val="tx1"/>
            </a:solidFill>
          </a:endParaRPr>
        </a:p>
      </dsp:txBody>
      <dsp:txXfrm>
        <a:off x="59399" y="59399"/>
        <a:ext cx="4738952" cy="1098002"/>
      </dsp:txXfrm>
    </dsp:sp>
    <dsp:sp modelId="{EFE95002-89AD-426E-920C-5EECC1D18708}">
      <dsp:nvSpPr>
        <dsp:cNvPr id="0" name=""/>
        <dsp:cNvSpPr/>
      </dsp:nvSpPr>
      <dsp:spPr>
        <a:xfrm>
          <a:off x="0" y="1441255"/>
          <a:ext cx="4857750" cy="1216800"/>
        </a:xfrm>
        <a:prstGeom prst="roundRect">
          <a:avLst/>
        </a:prstGeom>
        <a:solidFill>
          <a:schemeClr val="bg1">
            <a:alpha val="8000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tx1"/>
              </a:solidFill>
            </a:rPr>
            <a:t>Cash-based Lifestyle</a:t>
          </a:r>
          <a:r>
            <a:rPr lang="en-US" sz="1200" b="0" i="0" kern="1200" dirty="0">
              <a:solidFill>
                <a:schemeClr val="tx1"/>
              </a:solidFill>
            </a:rPr>
            <a:t>: </a:t>
          </a:r>
        </a:p>
        <a:p>
          <a:pPr marL="0" lvl="0" indent="0" algn="l" defTabSz="533400">
            <a:lnSpc>
              <a:spcPct val="90000"/>
            </a:lnSpc>
            <a:spcBef>
              <a:spcPct val="0"/>
            </a:spcBef>
            <a:spcAft>
              <a:spcPct val="35000"/>
            </a:spcAft>
            <a:buNone/>
          </a:pPr>
          <a:r>
            <a:rPr lang="en-US" sz="1200" b="0" i="0" kern="1200" dirty="0">
              <a:solidFill>
                <a:schemeClr val="tx1"/>
              </a:solidFill>
            </a:rPr>
            <a:t>Some people prefer to live a cash-based lifestyle, paying for everything with cash or debit cards and avoiding borrowing or credit products altogether. While this can be a financially sound way to live, it does not contribute to building a credit history.</a:t>
          </a:r>
          <a:endParaRPr lang="en-CA" sz="1200" kern="1200" dirty="0">
            <a:solidFill>
              <a:schemeClr val="tx1"/>
            </a:solidFill>
          </a:endParaRPr>
        </a:p>
      </dsp:txBody>
      <dsp:txXfrm>
        <a:off x="59399" y="1500654"/>
        <a:ext cx="4738952" cy="1098002"/>
      </dsp:txXfrm>
    </dsp:sp>
    <dsp:sp modelId="{2533576F-2B5F-4E52-8849-33AD282E63D7}">
      <dsp:nvSpPr>
        <dsp:cNvPr id="0" name=""/>
        <dsp:cNvSpPr/>
      </dsp:nvSpPr>
      <dsp:spPr>
        <a:xfrm>
          <a:off x="0" y="2913542"/>
          <a:ext cx="4857750" cy="1216800"/>
        </a:xfrm>
        <a:prstGeom prst="roundRect">
          <a:avLst/>
        </a:prstGeom>
        <a:solidFill>
          <a:schemeClr val="bg1">
            <a:alpha val="8000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tx1"/>
              </a:solidFill>
            </a:rPr>
            <a:t>Lack of Borrowing History</a:t>
          </a:r>
          <a:r>
            <a:rPr lang="en-US" sz="1200" b="0" i="0" kern="1200" dirty="0">
              <a:solidFill>
                <a:schemeClr val="tx1"/>
              </a:solidFill>
            </a:rPr>
            <a:t>: </a:t>
          </a:r>
        </a:p>
        <a:p>
          <a:pPr marL="0" lvl="0" indent="0" algn="l" defTabSz="533400">
            <a:lnSpc>
              <a:spcPct val="90000"/>
            </a:lnSpc>
            <a:spcBef>
              <a:spcPct val="0"/>
            </a:spcBef>
            <a:spcAft>
              <a:spcPct val="35000"/>
            </a:spcAft>
            <a:buNone/>
          </a:pPr>
          <a:r>
            <a:rPr lang="en-US" sz="1200" b="0" i="0" kern="1200" dirty="0">
              <a:solidFill>
                <a:schemeClr val="tx1"/>
              </a:solidFill>
            </a:rPr>
            <a:t>To have a credit history, an individual must have had some form of credit, such as a loan or credit card, reported to the credit bureaus. If someone has never borrowed money or had a credit account, they won't have a credit history</a:t>
          </a:r>
          <a:endParaRPr lang="en-CA" sz="1200" kern="1200" dirty="0">
            <a:solidFill>
              <a:schemeClr val="tx1"/>
            </a:solidFill>
          </a:endParaRPr>
        </a:p>
      </dsp:txBody>
      <dsp:txXfrm>
        <a:off x="59399" y="2972941"/>
        <a:ext cx="4738952" cy="1098002"/>
      </dsp:txXfrm>
    </dsp:sp>
    <dsp:sp modelId="{75C91AB4-4CB7-420B-8D6E-4B4A77C8FBB3}">
      <dsp:nvSpPr>
        <dsp:cNvPr id="0" name=""/>
        <dsp:cNvSpPr/>
      </dsp:nvSpPr>
      <dsp:spPr>
        <a:xfrm>
          <a:off x="0" y="4385243"/>
          <a:ext cx="4857750" cy="1216800"/>
        </a:xfrm>
        <a:prstGeom prst="roundRect">
          <a:avLst/>
        </a:prstGeom>
        <a:solidFill>
          <a:schemeClr val="bg1">
            <a:alpha val="8000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dirty="0">
              <a:solidFill>
                <a:schemeClr val="tx1"/>
              </a:solidFill>
            </a:rPr>
            <a:t>Recent Immigration</a:t>
          </a:r>
          <a:r>
            <a:rPr lang="en-US" sz="1200" b="0" i="0" kern="1200" dirty="0">
              <a:solidFill>
                <a:schemeClr val="tx1"/>
              </a:solidFill>
            </a:rPr>
            <a:t>: </a:t>
          </a:r>
        </a:p>
        <a:p>
          <a:pPr marL="0" lvl="0" indent="0" algn="l" defTabSz="533400">
            <a:lnSpc>
              <a:spcPct val="90000"/>
            </a:lnSpc>
            <a:spcBef>
              <a:spcPct val="0"/>
            </a:spcBef>
            <a:spcAft>
              <a:spcPct val="35000"/>
            </a:spcAft>
            <a:buNone/>
          </a:pPr>
          <a:r>
            <a:rPr lang="en-US" sz="1200" b="0" i="0" kern="1200" dirty="0">
              <a:solidFill>
                <a:schemeClr val="tx1"/>
              </a:solidFill>
            </a:rPr>
            <a:t>Immigrants may have had a substantial credit history in their home country, but when they move to a new country, they often have to start from scratch. Credit histories do not transfer across borders</a:t>
          </a:r>
          <a:endParaRPr lang="en-CA" sz="1200" kern="1200" dirty="0">
            <a:solidFill>
              <a:schemeClr val="tx1"/>
            </a:solidFill>
          </a:endParaRPr>
        </a:p>
      </dsp:txBody>
      <dsp:txXfrm>
        <a:off x="59399" y="4444642"/>
        <a:ext cx="4738952" cy="109800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C1AA2E-0359-4C57-A6EE-A8305FD56A13}">
      <dsp:nvSpPr>
        <dsp:cNvPr id="0" name=""/>
        <dsp:cNvSpPr/>
      </dsp:nvSpPr>
      <dsp:spPr>
        <a:xfrm>
          <a:off x="144229" y="471353"/>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Loan Approval</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Individuals applying </a:t>
          </a:r>
          <a:r>
            <a:rPr lang="en-US" sz="1600" b="0" i="0" kern="1200" dirty="0">
              <a:solidFill>
                <a:schemeClr val="tx1"/>
              </a:solidFill>
            </a:rPr>
            <a:t>for</a:t>
          </a:r>
          <a:r>
            <a:rPr lang="en-US" sz="1400" b="0" i="0" kern="1200" dirty="0">
              <a:solidFill>
                <a:schemeClr val="tx1"/>
              </a:solidFill>
            </a:rPr>
            <a:t> any type of loan—be it a mortgage, personal loan, auto loan, or business loan</a:t>
          </a:r>
          <a:endParaRPr lang="en-CA" sz="1400" kern="1200" dirty="0">
            <a:solidFill>
              <a:schemeClr val="tx1"/>
            </a:solidFill>
          </a:endParaRPr>
        </a:p>
      </dsp:txBody>
      <dsp:txXfrm>
        <a:off x="180132" y="507256"/>
        <a:ext cx="2379828" cy="1154011"/>
      </dsp:txXfrm>
    </dsp:sp>
    <dsp:sp modelId="{A909C0D1-4FEF-41CF-98F1-6059480234B7}">
      <dsp:nvSpPr>
        <dsp:cNvPr id="0" name=""/>
        <dsp:cNvSpPr/>
      </dsp:nvSpPr>
      <dsp:spPr>
        <a:xfrm>
          <a:off x="3066675" y="471353"/>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Apartment Rental</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Landlords and property management companies check potential tenants' credit histories as part of the rental application process. </a:t>
          </a:r>
          <a:endParaRPr lang="en-CA" sz="1400" kern="1200" dirty="0">
            <a:solidFill>
              <a:schemeClr val="tx1"/>
            </a:solidFill>
          </a:endParaRPr>
        </a:p>
      </dsp:txBody>
      <dsp:txXfrm>
        <a:off x="3102578" y="507256"/>
        <a:ext cx="2379828" cy="1154011"/>
      </dsp:txXfrm>
    </dsp:sp>
    <dsp:sp modelId="{B498EB1F-7499-45AA-8EE8-CA6E9D4620F4}">
      <dsp:nvSpPr>
        <dsp:cNvPr id="0" name=""/>
        <dsp:cNvSpPr/>
      </dsp:nvSpPr>
      <dsp:spPr>
        <a:xfrm>
          <a:off x="6174955" y="402499"/>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Insurance Premiums</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Insurance companies may use credit history to determine insurance premiums for products such as auto or homeowners insurance. </a:t>
          </a:r>
          <a:endParaRPr lang="en-CA" sz="1400" kern="1200" dirty="0">
            <a:solidFill>
              <a:schemeClr val="tx1"/>
            </a:solidFill>
          </a:endParaRPr>
        </a:p>
      </dsp:txBody>
      <dsp:txXfrm>
        <a:off x="6210858" y="438402"/>
        <a:ext cx="2379828" cy="1154011"/>
      </dsp:txXfrm>
    </dsp:sp>
    <dsp:sp modelId="{E8EA3D38-F23A-4FED-B996-A581276A3FC8}">
      <dsp:nvSpPr>
        <dsp:cNvPr id="0" name=""/>
        <dsp:cNvSpPr/>
      </dsp:nvSpPr>
      <dsp:spPr>
        <a:xfrm>
          <a:off x="9024318" y="351616"/>
          <a:ext cx="2451634" cy="1225817"/>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US" sz="1400" b="1" i="0" kern="1200" dirty="0">
              <a:solidFill>
                <a:schemeClr val="tx1"/>
              </a:solidFill>
            </a:rPr>
            <a:t>Credit Card Application</a:t>
          </a:r>
          <a:r>
            <a:rPr lang="en-US" sz="1400" b="0" i="0" kern="1200" dirty="0">
              <a:solidFill>
                <a:schemeClr val="tx1"/>
              </a:solidFill>
            </a:rPr>
            <a:t>: </a:t>
          </a:r>
        </a:p>
        <a:p>
          <a:pPr marL="0" lvl="0" indent="0" algn="ctr" defTabSz="622300">
            <a:lnSpc>
              <a:spcPct val="90000"/>
            </a:lnSpc>
            <a:spcBef>
              <a:spcPct val="0"/>
            </a:spcBef>
            <a:spcAft>
              <a:spcPct val="35000"/>
            </a:spcAft>
            <a:buNone/>
          </a:pPr>
          <a:r>
            <a:rPr lang="en-US" sz="1400" b="0" i="0" kern="1200" dirty="0">
              <a:solidFill>
                <a:schemeClr val="tx1"/>
              </a:solidFill>
            </a:rPr>
            <a:t>Credit card issuers review an applicant's credit history to decide on application approval and to determine credit limit and interest rate. </a:t>
          </a:r>
          <a:endParaRPr lang="en-CA" sz="1400" kern="1200" dirty="0">
            <a:solidFill>
              <a:schemeClr val="tx1"/>
            </a:solidFill>
          </a:endParaRPr>
        </a:p>
      </dsp:txBody>
      <dsp:txXfrm>
        <a:off x="9060221" y="387519"/>
        <a:ext cx="2379828" cy="115401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2.gif>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FE832-2ED6-42AC-84A1-D1566B79FA60}" type="datetimeFigureOut">
              <a:rPr lang="en-CA" smtClean="0"/>
              <a:t>2024-04-14</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57176B-5D25-4A63-A433-01CD38E71DD5}" type="slidenum">
              <a:rPr lang="en-CA" smtClean="0"/>
              <a:t>‹#›</a:t>
            </a:fld>
            <a:endParaRPr lang="en-CA"/>
          </a:p>
        </p:txBody>
      </p:sp>
    </p:spTree>
    <p:extLst>
      <p:ext uri="{BB962C8B-B14F-4D97-AF65-F5344CB8AC3E}">
        <p14:creationId xmlns:p14="http://schemas.microsoft.com/office/powerpoint/2010/main" val="2518675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Good afternoon all My name is Oreoluwa Seweje and I’m here to present “A Credit History Alternative”. So credit history especially in this side of the world is basically a measure of trust worthiness. if</a:t>
            </a:r>
          </a:p>
        </p:txBody>
      </p:sp>
      <p:sp>
        <p:nvSpPr>
          <p:cNvPr id="4" name="Slide Number Placeholder 3"/>
          <p:cNvSpPr>
            <a:spLocks noGrp="1"/>
          </p:cNvSpPr>
          <p:nvPr>
            <p:ph type="sldNum" sz="quarter" idx="5"/>
          </p:nvPr>
        </p:nvSpPr>
        <p:spPr/>
        <p:txBody>
          <a:bodyPr/>
          <a:lstStyle/>
          <a:p>
            <a:fld id="{C457176B-5D25-4A63-A433-01CD38E71DD5}" type="slidenum">
              <a:rPr lang="en-CA" smtClean="0"/>
              <a:t>1</a:t>
            </a:fld>
            <a:endParaRPr lang="en-CA"/>
          </a:p>
        </p:txBody>
      </p:sp>
    </p:spTree>
    <p:extLst>
      <p:ext uri="{BB962C8B-B14F-4D97-AF65-F5344CB8AC3E}">
        <p14:creationId xmlns:p14="http://schemas.microsoft.com/office/powerpoint/2010/main" val="21627611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Main difference is we have a pre-step that looks to combine local and global information before the QKV. The more technical info on how this is implemented and other training ideas can be found in the </a:t>
            </a:r>
            <a:r>
              <a:rPr lang="en-CA" dirty="0" err="1"/>
              <a:t>github</a:t>
            </a:r>
            <a:r>
              <a:rPr lang="en-CA" dirty="0"/>
              <a:t> repo</a:t>
            </a:r>
          </a:p>
        </p:txBody>
      </p:sp>
      <p:sp>
        <p:nvSpPr>
          <p:cNvPr id="4" name="Slide Number Placeholder 3"/>
          <p:cNvSpPr>
            <a:spLocks noGrp="1"/>
          </p:cNvSpPr>
          <p:nvPr>
            <p:ph type="sldNum" sz="quarter" idx="5"/>
          </p:nvPr>
        </p:nvSpPr>
        <p:spPr/>
        <p:txBody>
          <a:bodyPr/>
          <a:lstStyle/>
          <a:p>
            <a:fld id="{0A5AAD3B-6382-4438-A49E-30995E2502EA}" type="slidenum">
              <a:rPr lang="en-CA" smtClean="0"/>
              <a:t>11</a:t>
            </a:fld>
            <a:endParaRPr lang="en-CA"/>
          </a:p>
        </p:txBody>
      </p:sp>
    </p:spTree>
    <p:extLst>
      <p:ext uri="{BB962C8B-B14F-4D97-AF65-F5344CB8AC3E}">
        <p14:creationId xmlns:p14="http://schemas.microsoft.com/office/powerpoint/2010/main" val="16543160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performance here is from training one stack of the ensemble model and not representative of the final numbers.</a:t>
            </a:r>
          </a:p>
        </p:txBody>
      </p:sp>
      <p:sp>
        <p:nvSpPr>
          <p:cNvPr id="4" name="Slide Number Placeholder 3"/>
          <p:cNvSpPr>
            <a:spLocks noGrp="1"/>
          </p:cNvSpPr>
          <p:nvPr>
            <p:ph type="sldNum" sz="quarter" idx="5"/>
          </p:nvPr>
        </p:nvSpPr>
        <p:spPr/>
        <p:txBody>
          <a:bodyPr/>
          <a:lstStyle/>
          <a:p>
            <a:fld id="{C457176B-5D25-4A63-A433-01CD38E71DD5}" type="slidenum">
              <a:rPr lang="en-CA" smtClean="0"/>
              <a:t>13</a:t>
            </a:fld>
            <a:endParaRPr lang="en-CA"/>
          </a:p>
        </p:txBody>
      </p:sp>
    </p:spTree>
    <p:extLst>
      <p:ext uri="{BB962C8B-B14F-4D97-AF65-F5344CB8AC3E}">
        <p14:creationId xmlns:p14="http://schemas.microsoft.com/office/powerpoint/2010/main" val="36417737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Recent immigrant, Or new to credit, or you don’t have a credit history for whatever reason… This is where an alternative measure of trustworthiness can come into play. Given the client has certain financial information we should be able to determine if they are trustworthy or not. As with everything these days the solution is to</a:t>
            </a:r>
          </a:p>
        </p:txBody>
      </p:sp>
      <p:sp>
        <p:nvSpPr>
          <p:cNvPr id="4" name="Slide Number Placeholder 3"/>
          <p:cNvSpPr>
            <a:spLocks noGrp="1"/>
          </p:cNvSpPr>
          <p:nvPr>
            <p:ph type="sldNum" sz="quarter" idx="5"/>
          </p:nvPr>
        </p:nvSpPr>
        <p:spPr/>
        <p:txBody>
          <a:bodyPr/>
          <a:lstStyle/>
          <a:p>
            <a:fld id="{C457176B-5D25-4A63-A433-01CD38E71DD5}" type="slidenum">
              <a:rPr lang="en-CA" smtClean="0"/>
              <a:t>14</a:t>
            </a:fld>
            <a:endParaRPr lang="en-CA"/>
          </a:p>
        </p:txBody>
      </p:sp>
    </p:spTree>
    <p:extLst>
      <p:ext uri="{BB962C8B-B14F-4D97-AF65-F5344CB8AC3E}">
        <p14:creationId xmlns:p14="http://schemas.microsoft.com/office/powerpoint/2010/main" val="3273572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An individual needs a loan from the bank, or property managers need to be sure you can pay your rent, or insurance firms and for credit card applications.. They all require some credit score which is based off your credit history. But what if you are a</a:t>
            </a:r>
          </a:p>
        </p:txBody>
      </p:sp>
      <p:sp>
        <p:nvSpPr>
          <p:cNvPr id="4" name="Slide Number Placeholder 3"/>
          <p:cNvSpPr>
            <a:spLocks noGrp="1"/>
          </p:cNvSpPr>
          <p:nvPr>
            <p:ph type="sldNum" sz="quarter" idx="5"/>
          </p:nvPr>
        </p:nvSpPr>
        <p:spPr/>
        <p:txBody>
          <a:bodyPr/>
          <a:lstStyle/>
          <a:p>
            <a:fld id="{C457176B-5D25-4A63-A433-01CD38E71DD5}" type="slidenum">
              <a:rPr lang="en-CA" smtClean="0"/>
              <a:t>2</a:t>
            </a:fld>
            <a:endParaRPr lang="en-CA"/>
          </a:p>
        </p:txBody>
      </p:sp>
    </p:spTree>
    <p:extLst>
      <p:ext uri="{BB962C8B-B14F-4D97-AF65-F5344CB8AC3E}">
        <p14:creationId xmlns:p14="http://schemas.microsoft.com/office/powerpoint/2010/main" val="1116835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Recent immigrant, Or new to credit, or you don’t have a credit history for whatever reason… This is where an alternative measure of trustworthiness can come into play. Given the client has certain financial information we should be able to determine if they are trustworthy or not. As with everything these days the solution is to</a:t>
            </a:r>
          </a:p>
        </p:txBody>
      </p:sp>
      <p:sp>
        <p:nvSpPr>
          <p:cNvPr id="4" name="Slide Number Placeholder 3"/>
          <p:cNvSpPr>
            <a:spLocks noGrp="1"/>
          </p:cNvSpPr>
          <p:nvPr>
            <p:ph type="sldNum" sz="quarter" idx="5"/>
          </p:nvPr>
        </p:nvSpPr>
        <p:spPr/>
        <p:txBody>
          <a:bodyPr/>
          <a:lstStyle/>
          <a:p>
            <a:fld id="{C457176B-5D25-4A63-A433-01CD38E71DD5}" type="slidenum">
              <a:rPr lang="en-CA" smtClean="0"/>
              <a:t>3</a:t>
            </a:fld>
            <a:endParaRPr lang="en-CA"/>
          </a:p>
        </p:txBody>
      </p:sp>
    </p:spTree>
    <p:extLst>
      <p:ext uri="{BB962C8B-B14F-4D97-AF65-F5344CB8AC3E}">
        <p14:creationId xmlns:p14="http://schemas.microsoft.com/office/powerpoint/2010/main" val="21092848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E5356E-7FBE-1A2C-203A-DCD40D4217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14D9E2-EE66-6472-F53C-A8D32DE7DE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7B3A4F-7841-A8E1-0901-B7325A2AFCB5}"/>
              </a:ext>
            </a:extLst>
          </p:cNvPr>
          <p:cNvSpPr>
            <a:spLocks noGrp="1"/>
          </p:cNvSpPr>
          <p:nvPr>
            <p:ph type="body" idx="1"/>
          </p:nvPr>
        </p:nvSpPr>
        <p:spPr/>
        <p:txBody>
          <a:bodyPr/>
          <a:lstStyle/>
          <a:p>
            <a:r>
              <a:rPr lang="en-CA" dirty="0"/>
              <a:t>Create a machine-learning model that predicts if a user is likely to default on their loan request. Some solutions exist currently but they have a stability issue. Mention that the financial information would be determined by the service providers and can be different for property managers, banks, insurance companies </a:t>
            </a:r>
            <a:r>
              <a:rPr lang="en-CA" dirty="0" err="1"/>
              <a:t>e.t.c</a:t>
            </a:r>
            <a:r>
              <a:rPr lang="en-CA" dirty="0"/>
              <a:t>. Obviously, other solutions exist but this solution aims to tackle things in a different way before that, let’s talk dataset and some challenges.</a:t>
            </a:r>
          </a:p>
        </p:txBody>
      </p:sp>
      <p:sp>
        <p:nvSpPr>
          <p:cNvPr id="4" name="Slide Number Placeholder 3">
            <a:extLst>
              <a:ext uri="{FF2B5EF4-FFF2-40B4-BE49-F238E27FC236}">
                <a16:creationId xmlns:a16="http://schemas.microsoft.com/office/drawing/2014/main" id="{3162A39F-4600-2B0C-BA60-CE00ED74D6E6}"/>
              </a:ext>
            </a:extLst>
          </p:cNvPr>
          <p:cNvSpPr>
            <a:spLocks noGrp="1"/>
          </p:cNvSpPr>
          <p:nvPr>
            <p:ph type="sldNum" sz="quarter" idx="5"/>
          </p:nvPr>
        </p:nvSpPr>
        <p:spPr/>
        <p:txBody>
          <a:bodyPr/>
          <a:lstStyle/>
          <a:p>
            <a:fld id="{B0922DA0-5763-4D3C-A7E5-3D9A759FCB94}" type="slidenum">
              <a:rPr lang="en-CA" smtClean="0"/>
              <a:t>4</a:t>
            </a:fld>
            <a:endParaRPr lang="en-CA"/>
          </a:p>
        </p:txBody>
      </p:sp>
    </p:spTree>
    <p:extLst>
      <p:ext uri="{BB962C8B-B14F-4D97-AF65-F5344CB8AC3E}">
        <p14:creationId xmlns:p14="http://schemas.microsoft.com/office/powerpoint/2010/main" val="2563255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Read off important variables. And recap, So lot’s of data that is highly imbalanced and potentially difficult to scale. So How do we tackle these issues?</a:t>
            </a:r>
          </a:p>
        </p:txBody>
      </p:sp>
      <p:sp>
        <p:nvSpPr>
          <p:cNvPr id="4" name="Slide Number Placeholder 3"/>
          <p:cNvSpPr>
            <a:spLocks noGrp="1"/>
          </p:cNvSpPr>
          <p:nvPr>
            <p:ph type="sldNum" sz="quarter" idx="5"/>
          </p:nvPr>
        </p:nvSpPr>
        <p:spPr/>
        <p:txBody>
          <a:bodyPr/>
          <a:lstStyle/>
          <a:p>
            <a:fld id="{C457176B-5D25-4A63-A433-01CD38E71DD5}" type="slidenum">
              <a:rPr lang="en-CA" smtClean="0"/>
              <a:t>6</a:t>
            </a:fld>
            <a:endParaRPr lang="en-CA"/>
          </a:p>
        </p:txBody>
      </p:sp>
    </p:spTree>
    <p:extLst>
      <p:ext uri="{BB962C8B-B14F-4D97-AF65-F5344CB8AC3E}">
        <p14:creationId xmlns:p14="http://schemas.microsoft.com/office/powerpoint/2010/main" val="24704451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 kill two birds with one stone by moving from a one-model approach to an Ensemble-model approach. This allows us to split the majority class into different datasets and keep the same minority set for all. We train each model separately or finetune the new model based on the previous models. At the end, we use the average of the trained models to make a final decision. So splits done.. How do we handle numeric values?</a:t>
            </a:r>
          </a:p>
        </p:txBody>
      </p:sp>
      <p:sp>
        <p:nvSpPr>
          <p:cNvPr id="4" name="Slide Number Placeholder 3"/>
          <p:cNvSpPr>
            <a:spLocks noGrp="1"/>
          </p:cNvSpPr>
          <p:nvPr>
            <p:ph type="sldNum" sz="quarter" idx="5"/>
          </p:nvPr>
        </p:nvSpPr>
        <p:spPr/>
        <p:txBody>
          <a:bodyPr/>
          <a:lstStyle/>
          <a:p>
            <a:fld id="{C457176B-5D25-4A63-A433-01CD38E71DD5}" type="slidenum">
              <a:rPr lang="en-CA" smtClean="0"/>
              <a:t>7</a:t>
            </a:fld>
            <a:endParaRPr lang="en-CA"/>
          </a:p>
        </p:txBody>
      </p:sp>
    </p:spTree>
    <p:extLst>
      <p:ext uri="{BB962C8B-B14F-4D97-AF65-F5344CB8AC3E}">
        <p14:creationId xmlns:p14="http://schemas.microsoft.com/office/powerpoint/2010/main" val="25001233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 don’t implicitly scale numeric values. Instead, we create a layer that learns patterns and provides numeric representation. Convolutional modules play a key part here. Next how do we handle the sparsity in a meaning full way</a:t>
            </a:r>
          </a:p>
        </p:txBody>
      </p:sp>
      <p:sp>
        <p:nvSpPr>
          <p:cNvPr id="4" name="Slide Number Placeholder 3"/>
          <p:cNvSpPr>
            <a:spLocks noGrp="1"/>
          </p:cNvSpPr>
          <p:nvPr>
            <p:ph type="sldNum" sz="quarter" idx="5"/>
          </p:nvPr>
        </p:nvSpPr>
        <p:spPr/>
        <p:txBody>
          <a:bodyPr/>
          <a:lstStyle/>
          <a:p>
            <a:fld id="{C457176B-5D25-4A63-A433-01CD38E71DD5}" type="slidenum">
              <a:rPr lang="en-CA" smtClean="0"/>
              <a:t>8</a:t>
            </a:fld>
            <a:endParaRPr lang="en-CA"/>
          </a:p>
        </p:txBody>
      </p:sp>
    </p:spTree>
    <p:extLst>
      <p:ext uri="{BB962C8B-B14F-4D97-AF65-F5344CB8AC3E}">
        <p14:creationId xmlns:p14="http://schemas.microsoft.com/office/powerpoint/2010/main" val="1620238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 convert the input to text. The right shows a truncated example of a row converted to text. Things without numbers are tagged as empty, and actual values have tags that represent them. Of course for this we had to create our own vocabulary and encoder.. More details about that can be found in the </a:t>
            </a:r>
            <a:r>
              <a:rPr lang="en-CA" dirty="0" err="1"/>
              <a:t>Github</a:t>
            </a:r>
            <a:r>
              <a:rPr lang="en-CA" dirty="0"/>
              <a:t> repository.</a:t>
            </a:r>
          </a:p>
        </p:txBody>
      </p:sp>
      <p:sp>
        <p:nvSpPr>
          <p:cNvPr id="4" name="Slide Number Placeholder 3"/>
          <p:cNvSpPr>
            <a:spLocks noGrp="1"/>
          </p:cNvSpPr>
          <p:nvPr>
            <p:ph type="sldNum" sz="quarter" idx="5"/>
          </p:nvPr>
        </p:nvSpPr>
        <p:spPr/>
        <p:txBody>
          <a:bodyPr/>
          <a:lstStyle/>
          <a:p>
            <a:fld id="{C457176B-5D25-4A63-A433-01CD38E71DD5}" type="slidenum">
              <a:rPr lang="en-CA" smtClean="0"/>
              <a:t>9</a:t>
            </a:fld>
            <a:endParaRPr lang="en-CA"/>
          </a:p>
        </p:txBody>
      </p:sp>
    </p:spTree>
    <p:extLst>
      <p:ext uri="{BB962C8B-B14F-4D97-AF65-F5344CB8AC3E}">
        <p14:creationId xmlns:p14="http://schemas.microsoft.com/office/powerpoint/2010/main" val="38670585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network in itself follows basic principles. The only significant difference is in the Transformer architecture</a:t>
            </a:r>
          </a:p>
        </p:txBody>
      </p:sp>
      <p:sp>
        <p:nvSpPr>
          <p:cNvPr id="4" name="Slide Number Placeholder 3"/>
          <p:cNvSpPr>
            <a:spLocks noGrp="1"/>
          </p:cNvSpPr>
          <p:nvPr>
            <p:ph type="sldNum" sz="quarter" idx="5"/>
          </p:nvPr>
        </p:nvSpPr>
        <p:spPr/>
        <p:txBody>
          <a:bodyPr/>
          <a:lstStyle/>
          <a:p>
            <a:fld id="{0A5AAD3B-6382-4438-A49E-30995E2502EA}" type="slidenum">
              <a:rPr lang="en-CA" smtClean="0"/>
              <a:t>10</a:t>
            </a:fld>
            <a:endParaRPr lang="en-CA"/>
          </a:p>
        </p:txBody>
      </p:sp>
    </p:spTree>
    <p:extLst>
      <p:ext uri="{BB962C8B-B14F-4D97-AF65-F5344CB8AC3E}">
        <p14:creationId xmlns:p14="http://schemas.microsoft.com/office/powerpoint/2010/main" val="2329136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67DDD-85DA-C0B3-747D-B77AD3241F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C015D770-6B54-5F74-39E8-75C3F48380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394FE31-E903-2C03-1C6E-24BBC927BAB4}"/>
              </a:ext>
            </a:extLst>
          </p:cNvPr>
          <p:cNvSpPr>
            <a:spLocks noGrp="1"/>
          </p:cNvSpPr>
          <p:nvPr>
            <p:ph type="dt" sz="half" idx="10"/>
          </p:nvPr>
        </p:nvSpPr>
        <p:spPr/>
        <p:txBody>
          <a:bodyPr/>
          <a:lstStyle/>
          <a:p>
            <a:fld id="{81297586-87B0-4F06-94F9-9E6C9ACE4ECF}" type="datetimeFigureOut">
              <a:rPr lang="en-CA" smtClean="0"/>
              <a:t>2024-04-14</a:t>
            </a:fld>
            <a:endParaRPr lang="en-CA"/>
          </a:p>
        </p:txBody>
      </p:sp>
      <p:sp>
        <p:nvSpPr>
          <p:cNvPr id="5" name="Footer Placeholder 4">
            <a:extLst>
              <a:ext uri="{FF2B5EF4-FFF2-40B4-BE49-F238E27FC236}">
                <a16:creationId xmlns:a16="http://schemas.microsoft.com/office/drawing/2014/main" id="{FEFBB8DD-29DF-8A68-73BF-549EC6744CE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4AD795A-8B7D-5693-F74E-71278437F57C}"/>
              </a:ext>
            </a:extLst>
          </p:cNvPr>
          <p:cNvSpPr>
            <a:spLocks noGrp="1"/>
          </p:cNvSpPr>
          <p:nvPr>
            <p:ph type="sldNum" sz="quarter" idx="12"/>
          </p:nvPr>
        </p:nvSpPr>
        <p:spPr/>
        <p:txBody>
          <a:bodyPr/>
          <a:lstStyle/>
          <a:p>
            <a:fld id="{8779A362-F41D-412C-9874-120594814A22}" type="slidenum">
              <a:rPr lang="en-CA" smtClean="0"/>
              <a:t>‹#›</a:t>
            </a:fld>
            <a:endParaRPr lang="en-CA"/>
          </a:p>
        </p:txBody>
      </p:sp>
    </p:spTree>
    <p:extLst>
      <p:ext uri="{BB962C8B-B14F-4D97-AF65-F5344CB8AC3E}">
        <p14:creationId xmlns:p14="http://schemas.microsoft.com/office/powerpoint/2010/main" val="1351919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C5497-ED7D-3484-DDEF-DD3314938316}"/>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80508D17-AB45-AA8D-1557-52E36988784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10E7913-57E2-8E91-1009-F29F2C973A8C}"/>
              </a:ext>
            </a:extLst>
          </p:cNvPr>
          <p:cNvSpPr>
            <a:spLocks noGrp="1"/>
          </p:cNvSpPr>
          <p:nvPr>
            <p:ph type="dt" sz="half" idx="10"/>
          </p:nvPr>
        </p:nvSpPr>
        <p:spPr/>
        <p:txBody>
          <a:bodyPr/>
          <a:lstStyle/>
          <a:p>
            <a:fld id="{81297586-87B0-4F06-94F9-9E6C9ACE4ECF}" type="datetimeFigureOut">
              <a:rPr lang="en-CA" smtClean="0"/>
              <a:t>2024-04-14</a:t>
            </a:fld>
            <a:endParaRPr lang="en-CA"/>
          </a:p>
        </p:txBody>
      </p:sp>
      <p:sp>
        <p:nvSpPr>
          <p:cNvPr id="5" name="Footer Placeholder 4">
            <a:extLst>
              <a:ext uri="{FF2B5EF4-FFF2-40B4-BE49-F238E27FC236}">
                <a16:creationId xmlns:a16="http://schemas.microsoft.com/office/drawing/2014/main" id="{96A537B0-DAB7-DE17-5D81-BCF89D6CD7B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1944D93-67CD-1095-7ECF-E8EE652E89CD}"/>
              </a:ext>
            </a:extLst>
          </p:cNvPr>
          <p:cNvSpPr>
            <a:spLocks noGrp="1"/>
          </p:cNvSpPr>
          <p:nvPr>
            <p:ph type="sldNum" sz="quarter" idx="12"/>
          </p:nvPr>
        </p:nvSpPr>
        <p:spPr/>
        <p:txBody>
          <a:bodyPr/>
          <a:lstStyle/>
          <a:p>
            <a:fld id="{8779A362-F41D-412C-9874-120594814A22}" type="slidenum">
              <a:rPr lang="en-CA" smtClean="0"/>
              <a:t>‹#›</a:t>
            </a:fld>
            <a:endParaRPr lang="en-CA"/>
          </a:p>
        </p:txBody>
      </p:sp>
    </p:spTree>
    <p:extLst>
      <p:ext uri="{BB962C8B-B14F-4D97-AF65-F5344CB8AC3E}">
        <p14:creationId xmlns:p14="http://schemas.microsoft.com/office/powerpoint/2010/main" val="25994569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9E18A2-5472-D805-B53C-CC8410953E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F005268-C8CE-4EBC-4A03-5A7164B767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976A61D-012D-60AF-5F63-1FA56B842ACC}"/>
              </a:ext>
            </a:extLst>
          </p:cNvPr>
          <p:cNvSpPr>
            <a:spLocks noGrp="1"/>
          </p:cNvSpPr>
          <p:nvPr>
            <p:ph type="dt" sz="half" idx="10"/>
          </p:nvPr>
        </p:nvSpPr>
        <p:spPr/>
        <p:txBody>
          <a:bodyPr/>
          <a:lstStyle/>
          <a:p>
            <a:fld id="{81297586-87B0-4F06-94F9-9E6C9ACE4ECF}" type="datetimeFigureOut">
              <a:rPr lang="en-CA" smtClean="0"/>
              <a:t>2024-04-14</a:t>
            </a:fld>
            <a:endParaRPr lang="en-CA"/>
          </a:p>
        </p:txBody>
      </p:sp>
      <p:sp>
        <p:nvSpPr>
          <p:cNvPr id="5" name="Footer Placeholder 4">
            <a:extLst>
              <a:ext uri="{FF2B5EF4-FFF2-40B4-BE49-F238E27FC236}">
                <a16:creationId xmlns:a16="http://schemas.microsoft.com/office/drawing/2014/main" id="{2A20F55B-EADC-6CCD-1B20-69461B57A17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34F0554-7193-C184-3F3E-EBEC0BE1C03D}"/>
              </a:ext>
            </a:extLst>
          </p:cNvPr>
          <p:cNvSpPr>
            <a:spLocks noGrp="1"/>
          </p:cNvSpPr>
          <p:nvPr>
            <p:ph type="sldNum" sz="quarter" idx="12"/>
          </p:nvPr>
        </p:nvSpPr>
        <p:spPr/>
        <p:txBody>
          <a:bodyPr/>
          <a:lstStyle/>
          <a:p>
            <a:fld id="{8779A362-F41D-412C-9874-120594814A22}" type="slidenum">
              <a:rPr lang="en-CA" smtClean="0"/>
              <a:t>‹#›</a:t>
            </a:fld>
            <a:endParaRPr lang="en-CA"/>
          </a:p>
        </p:txBody>
      </p:sp>
    </p:spTree>
    <p:extLst>
      <p:ext uri="{BB962C8B-B14F-4D97-AF65-F5344CB8AC3E}">
        <p14:creationId xmlns:p14="http://schemas.microsoft.com/office/powerpoint/2010/main" val="3240868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6D181-DB5C-C57B-389C-00C1331B9A68}"/>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B6853D1C-2D24-21D9-1D7A-ED8B64F18D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828E346-A04E-2DC8-7A14-7400265041A3}"/>
              </a:ext>
            </a:extLst>
          </p:cNvPr>
          <p:cNvSpPr>
            <a:spLocks noGrp="1"/>
          </p:cNvSpPr>
          <p:nvPr>
            <p:ph type="dt" sz="half" idx="10"/>
          </p:nvPr>
        </p:nvSpPr>
        <p:spPr/>
        <p:txBody>
          <a:bodyPr/>
          <a:lstStyle/>
          <a:p>
            <a:fld id="{81297586-87B0-4F06-94F9-9E6C9ACE4ECF}" type="datetimeFigureOut">
              <a:rPr lang="en-CA" smtClean="0"/>
              <a:t>2024-04-14</a:t>
            </a:fld>
            <a:endParaRPr lang="en-CA"/>
          </a:p>
        </p:txBody>
      </p:sp>
      <p:sp>
        <p:nvSpPr>
          <p:cNvPr id="5" name="Footer Placeholder 4">
            <a:extLst>
              <a:ext uri="{FF2B5EF4-FFF2-40B4-BE49-F238E27FC236}">
                <a16:creationId xmlns:a16="http://schemas.microsoft.com/office/drawing/2014/main" id="{0EEB5CFA-1970-E994-D86E-7071916D4C7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D4FA28B-F67D-16F0-006D-EBAEC226549A}"/>
              </a:ext>
            </a:extLst>
          </p:cNvPr>
          <p:cNvSpPr>
            <a:spLocks noGrp="1"/>
          </p:cNvSpPr>
          <p:nvPr>
            <p:ph type="sldNum" sz="quarter" idx="12"/>
          </p:nvPr>
        </p:nvSpPr>
        <p:spPr/>
        <p:txBody>
          <a:bodyPr/>
          <a:lstStyle/>
          <a:p>
            <a:fld id="{8779A362-F41D-412C-9874-120594814A22}" type="slidenum">
              <a:rPr lang="en-CA" smtClean="0"/>
              <a:t>‹#›</a:t>
            </a:fld>
            <a:endParaRPr lang="en-CA"/>
          </a:p>
        </p:txBody>
      </p:sp>
    </p:spTree>
    <p:extLst>
      <p:ext uri="{BB962C8B-B14F-4D97-AF65-F5344CB8AC3E}">
        <p14:creationId xmlns:p14="http://schemas.microsoft.com/office/powerpoint/2010/main" val="3905524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3DFF4-5DB7-AA56-B926-39794A358C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1F203AAC-6000-0354-CAD8-24A482A6A87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013F00-54F8-617E-6879-9EC0745C7D9B}"/>
              </a:ext>
            </a:extLst>
          </p:cNvPr>
          <p:cNvSpPr>
            <a:spLocks noGrp="1"/>
          </p:cNvSpPr>
          <p:nvPr>
            <p:ph type="dt" sz="half" idx="10"/>
          </p:nvPr>
        </p:nvSpPr>
        <p:spPr/>
        <p:txBody>
          <a:bodyPr/>
          <a:lstStyle/>
          <a:p>
            <a:fld id="{81297586-87B0-4F06-94F9-9E6C9ACE4ECF}" type="datetimeFigureOut">
              <a:rPr lang="en-CA" smtClean="0"/>
              <a:t>2024-04-14</a:t>
            </a:fld>
            <a:endParaRPr lang="en-CA"/>
          </a:p>
        </p:txBody>
      </p:sp>
      <p:sp>
        <p:nvSpPr>
          <p:cNvPr id="5" name="Footer Placeholder 4">
            <a:extLst>
              <a:ext uri="{FF2B5EF4-FFF2-40B4-BE49-F238E27FC236}">
                <a16:creationId xmlns:a16="http://schemas.microsoft.com/office/drawing/2014/main" id="{B3D0BAE0-0059-80D9-2D0B-1910F6C74A2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21A25FC-35A6-2389-8AD0-32E5F328BD7B}"/>
              </a:ext>
            </a:extLst>
          </p:cNvPr>
          <p:cNvSpPr>
            <a:spLocks noGrp="1"/>
          </p:cNvSpPr>
          <p:nvPr>
            <p:ph type="sldNum" sz="quarter" idx="12"/>
          </p:nvPr>
        </p:nvSpPr>
        <p:spPr/>
        <p:txBody>
          <a:bodyPr/>
          <a:lstStyle/>
          <a:p>
            <a:fld id="{8779A362-F41D-412C-9874-120594814A22}" type="slidenum">
              <a:rPr lang="en-CA" smtClean="0"/>
              <a:t>‹#›</a:t>
            </a:fld>
            <a:endParaRPr lang="en-CA"/>
          </a:p>
        </p:txBody>
      </p:sp>
    </p:spTree>
    <p:extLst>
      <p:ext uri="{BB962C8B-B14F-4D97-AF65-F5344CB8AC3E}">
        <p14:creationId xmlns:p14="http://schemas.microsoft.com/office/powerpoint/2010/main" val="1916976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DFB4E-BF84-3CCE-836E-48FC3B9A647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A73C51B-05C8-19ED-666F-8F5B858629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D94457E6-EA11-F2D6-5F51-36CC69D97C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42A58BAC-8100-D9A9-9462-682417AC2037}"/>
              </a:ext>
            </a:extLst>
          </p:cNvPr>
          <p:cNvSpPr>
            <a:spLocks noGrp="1"/>
          </p:cNvSpPr>
          <p:nvPr>
            <p:ph type="dt" sz="half" idx="10"/>
          </p:nvPr>
        </p:nvSpPr>
        <p:spPr/>
        <p:txBody>
          <a:bodyPr/>
          <a:lstStyle/>
          <a:p>
            <a:fld id="{81297586-87B0-4F06-94F9-9E6C9ACE4ECF}" type="datetimeFigureOut">
              <a:rPr lang="en-CA" smtClean="0"/>
              <a:t>2024-04-14</a:t>
            </a:fld>
            <a:endParaRPr lang="en-CA"/>
          </a:p>
        </p:txBody>
      </p:sp>
      <p:sp>
        <p:nvSpPr>
          <p:cNvPr id="6" name="Footer Placeholder 5">
            <a:extLst>
              <a:ext uri="{FF2B5EF4-FFF2-40B4-BE49-F238E27FC236}">
                <a16:creationId xmlns:a16="http://schemas.microsoft.com/office/drawing/2014/main" id="{6332B283-7AB9-4A14-AD67-4D6025B928F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47283B43-110A-585F-F37C-B07DAF894D8D}"/>
              </a:ext>
            </a:extLst>
          </p:cNvPr>
          <p:cNvSpPr>
            <a:spLocks noGrp="1"/>
          </p:cNvSpPr>
          <p:nvPr>
            <p:ph type="sldNum" sz="quarter" idx="12"/>
          </p:nvPr>
        </p:nvSpPr>
        <p:spPr/>
        <p:txBody>
          <a:bodyPr/>
          <a:lstStyle/>
          <a:p>
            <a:fld id="{8779A362-F41D-412C-9874-120594814A22}" type="slidenum">
              <a:rPr lang="en-CA" smtClean="0"/>
              <a:t>‹#›</a:t>
            </a:fld>
            <a:endParaRPr lang="en-CA"/>
          </a:p>
        </p:txBody>
      </p:sp>
    </p:spTree>
    <p:extLst>
      <p:ext uri="{BB962C8B-B14F-4D97-AF65-F5344CB8AC3E}">
        <p14:creationId xmlns:p14="http://schemas.microsoft.com/office/powerpoint/2010/main" val="1386187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F9C19-2ABE-FE29-DCBA-926E46A35F69}"/>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8FDF3065-96E3-05AE-D9EB-6B11E76E12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A89062-E068-AB45-AEAC-76F2CAFCA3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2338AC06-F77B-914D-602C-ECFAFF00B7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BE90962-BB6B-4300-141F-5772DCEE3F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6A273557-58A0-5E94-4F9F-FC16F0F85E74}"/>
              </a:ext>
            </a:extLst>
          </p:cNvPr>
          <p:cNvSpPr>
            <a:spLocks noGrp="1"/>
          </p:cNvSpPr>
          <p:nvPr>
            <p:ph type="dt" sz="half" idx="10"/>
          </p:nvPr>
        </p:nvSpPr>
        <p:spPr/>
        <p:txBody>
          <a:bodyPr/>
          <a:lstStyle/>
          <a:p>
            <a:fld id="{81297586-87B0-4F06-94F9-9E6C9ACE4ECF}" type="datetimeFigureOut">
              <a:rPr lang="en-CA" smtClean="0"/>
              <a:t>2024-04-14</a:t>
            </a:fld>
            <a:endParaRPr lang="en-CA"/>
          </a:p>
        </p:txBody>
      </p:sp>
      <p:sp>
        <p:nvSpPr>
          <p:cNvPr id="8" name="Footer Placeholder 7">
            <a:extLst>
              <a:ext uri="{FF2B5EF4-FFF2-40B4-BE49-F238E27FC236}">
                <a16:creationId xmlns:a16="http://schemas.microsoft.com/office/drawing/2014/main" id="{92DA1F0E-8BFF-E2AA-812D-A735A5642D23}"/>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45ADA4D4-313B-7BF4-9B0B-E0363157B89A}"/>
              </a:ext>
            </a:extLst>
          </p:cNvPr>
          <p:cNvSpPr>
            <a:spLocks noGrp="1"/>
          </p:cNvSpPr>
          <p:nvPr>
            <p:ph type="sldNum" sz="quarter" idx="12"/>
          </p:nvPr>
        </p:nvSpPr>
        <p:spPr/>
        <p:txBody>
          <a:bodyPr/>
          <a:lstStyle/>
          <a:p>
            <a:fld id="{8779A362-F41D-412C-9874-120594814A22}" type="slidenum">
              <a:rPr lang="en-CA" smtClean="0"/>
              <a:t>‹#›</a:t>
            </a:fld>
            <a:endParaRPr lang="en-CA"/>
          </a:p>
        </p:txBody>
      </p:sp>
    </p:spTree>
    <p:extLst>
      <p:ext uri="{BB962C8B-B14F-4D97-AF65-F5344CB8AC3E}">
        <p14:creationId xmlns:p14="http://schemas.microsoft.com/office/powerpoint/2010/main" val="404697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BAAEB-16F4-B9A9-66A4-BC7213446C0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C663AD95-25EB-D0BF-C262-4C504C75937C}"/>
              </a:ext>
            </a:extLst>
          </p:cNvPr>
          <p:cNvSpPr>
            <a:spLocks noGrp="1"/>
          </p:cNvSpPr>
          <p:nvPr>
            <p:ph type="dt" sz="half" idx="10"/>
          </p:nvPr>
        </p:nvSpPr>
        <p:spPr/>
        <p:txBody>
          <a:bodyPr/>
          <a:lstStyle/>
          <a:p>
            <a:fld id="{81297586-87B0-4F06-94F9-9E6C9ACE4ECF}" type="datetimeFigureOut">
              <a:rPr lang="en-CA" smtClean="0"/>
              <a:t>2024-04-14</a:t>
            </a:fld>
            <a:endParaRPr lang="en-CA"/>
          </a:p>
        </p:txBody>
      </p:sp>
      <p:sp>
        <p:nvSpPr>
          <p:cNvPr id="4" name="Footer Placeholder 3">
            <a:extLst>
              <a:ext uri="{FF2B5EF4-FFF2-40B4-BE49-F238E27FC236}">
                <a16:creationId xmlns:a16="http://schemas.microsoft.com/office/drawing/2014/main" id="{95C6CF69-F6CC-B62B-6D2D-BDE17371523D}"/>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FB3F5041-8120-68BC-3075-6BC7518992E9}"/>
              </a:ext>
            </a:extLst>
          </p:cNvPr>
          <p:cNvSpPr>
            <a:spLocks noGrp="1"/>
          </p:cNvSpPr>
          <p:nvPr>
            <p:ph type="sldNum" sz="quarter" idx="12"/>
          </p:nvPr>
        </p:nvSpPr>
        <p:spPr/>
        <p:txBody>
          <a:bodyPr/>
          <a:lstStyle/>
          <a:p>
            <a:fld id="{8779A362-F41D-412C-9874-120594814A22}" type="slidenum">
              <a:rPr lang="en-CA" smtClean="0"/>
              <a:t>‹#›</a:t>
            </a:fld>
            <a:endParaRPr lang="en-CA"/>
          </a:p>
        </p:txBody>
      </p:sp>
    </p:spTree>
    <p:extLst>
      <p:ext uri="{BB962C8B-B14F-4D97-AF65-F5344CB8AC3E}">
        <p14:creationId xmlns:p14="http://schemas.microsoft.com/office/powerpoint/2010/main" val="15227428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509FA6-D5AA-080F-FC10-A038D1DB1535}"/>
              </a:ext>
            </a:extLst>
          </p:cNvPr>
          <p:cNvSpPr>
            <a:spLocks noGrp="1"/>
          </p:cNvSpPr>
          <p:nvPr>
            <p:ph type="dt" sz="half" idx="10"/>
          </p:nvPr>
        </p:nvSpPr>
        <p:spPr/>
        <p:txBody>
          <a:bodyPr/>
          <a:lstStyle/>
          <a:p>
            <a:fld id="{81297586-87B0-4F06-94F9-9E6C9ACE4ECF}" type="datetimeFigureOut">
              <a:rPr lang="en-CA" smtClean="0"/>
              <a:t>2024-04-14</a:t>
            </a:fld>
            <a:endParaRPr lang="en-CA"/>
          </a:p>
        </p:txBody>
      </p:sp>
      <p:sp>
        <p:nvSpPr>
          <p:cNvPr id="3" name="Footer Placeholder 2">
            <a:extLst>
              <a:ext uri="{FF2B5EF4-FFF2-40B4-BE49-F238E27FC236}">
                <a16:creationId xmlns:a16="http://schemas.microsoft.com/office/drawing/2014/main" id="{A74BFA38-FF77-C9CC-BE44-1775A932F79F}"/>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C42862A0-7A58-2475-9510-58F8FDFCCD6C}"/>
              </a:ext>
            </a:extLst>
          </p:cNvPr>
          <p:cNvSpPr>
            <a:spLocks noGrp="1"/>
          </p:cNvSpPr>
          <p:nvPr>
            <p:ph type="sldNum" sz="quarter" idx="12"/>
          </p:nvPr>
        </p:nvSpPr>
        <p:spPr/>
        <p:txBody>
          <a:bodyPr/>
          <a:lstStyle/>
          <a:p>
            <a:fld id="{8779A362-F41D-412C-9874-120594814A22}" type="slidenum">
              <a:rPr lang="en-CA" smtClean="0"/>
              <a:t>‹#›</a:t>
            </a:fld>
            <a:endParaRPr lang="en-CA"/>
          </a:p>
        </p:txBody>
      </p:sp>
    </p:spTree>
    <p:extLst>
      <p:ext uri="{BB962C8B-B14F-4D97-AF65-F5344CB8AC3E}">
        <p14:creationId xmlns:p14="http://schemas.microsoft.com/office/powerpoint/2010/main" val="3523386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5E199-B397-E604-38A8-7A617B6F36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F9041FA3-5204-A668-47C5-F75C32FE69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DA954B7A-8985-B279-E763-ECA65A0F29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EEC8AE-4593-6F9D-F9AE-322E10814D5E}"/>
              </a:ext>
            </a:extLst>
          </p:cNvPr>
          <p:cNvSpPr>
            <a:spLocks noGrp="1"/>
          </p:cNvSpPr>
          <p:nvPr>
            <p:ph type="dt" sz="half" idx="10"/>
          </p:nvPr>
        </p:nvSpPr>
        <p:spPr/>
        <p:txBody>
          <a:bodyPr/>
          <a:lstStyle/>
          <a:p>
            <a:fld id="{81297586-87B0-4F06-94F9-9E6C9ACE4ECF}" type="datetimeFigureOut">
              <a:rPr lang="en-CA" smtClean="0"/>
              <a:t>2024-04-14</a:t>
            </a:fld>
            <a:endParaRPr lang="en-CA"/>
          </a:p>
        </p:txBody>
      </p:sp>
      <p:sp>
        <p:nvSpPr>
          <p:cNvPr id="6" name="Footer Placeholder 5">
            <a:extLst>
              <a:ext uri="{FF2B5EF4-FFF2-40B4-BE49-F238E27FC236}">
                <a16:creationId xmlns:a16="http://schemas.microsoft.com/office/drawing/2014/main" id="{E2576213-E5BA-C9C7-8AF6-86014F68449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BA1EBEC-BE38-FC76-1AE9-9721E8DAED1F}"/>
              </a:ext>
            </a:extLst>
          </p:cNvPr>
          <p:cNvSpPr>
            <a:spLocks noGrp="1"/>
          </p:cNvSpPr>
          <p:nvPr>
            <p:ph type="sldNum" sz="quarter" idx="12"/>
          </p:nvPr>
        </p:nvSpPr>
        <p:spPr/>
        <p:txBody>
          <a:bodyPr/>
          <a:lstStyle/>
          <a:p>
            <a:fld id="{8779A362-F41D-412C-9874-120594814A22}" type="slidenum">
              <a:rPr lang="en-CA" smtClean="0"/>
              <a:t>‹#›</a:t>
            </a:fld>
            <a:endParaRPr lang="en-CA"/>
          </a:p>
        </p:txBody>
      </p:sp>
    </p:spTree>
    <p:extLst>
      <p:ext uri="{BB962C8B-B14F-4D97-AF65-F5344CB8AC3E}">
        <p14:creationId xmlns:p14="http://schemas.microsoft.com/office/powerpoint/2010/main" val="14005206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49726-04F6-0867-A416-E1020215B1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701BE19E-5919-3854-AD7B-5B438C544F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184A2B14-886B-150F-A461-7B6722F8D1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204102-852E-4D33-7C39-3DBA0DCFC70B}"/>
              </a:ext>
            </a:extLst>
          </p:cNvPr>
          <p:cNvSpPr>
            <a:spLocks noGrp="1"/>
          </p:cNvSpPr>
          <p:nvPr>
            <p:ph type="dt" sz="half" idx="10"/>
          </p:nvPr>
        </p:nvSpPr>
        <p:spPr/>
        <p:txBody>
          <a:bodyPr/>
          <a:lstStyle/>
          <a:p>
            <a:fld id="{81297586-87B0-4F06-94F9-9E6C9ACE4ECF}" type="datetimeFigureOut">
              <a:rPr lang="en-CA" smtClean="0"/>
              <a:t>2024-04-14</a:t>
            </a:fld>
            <a:endParaRPr lang="en-CA"/>
          </a:p>
        </p:txBody>
      </p:sp>
      <p:sp>
        <p:nvSpPr>
          <p:cNvPr id="6" name="Footer Placeholder 5">
            <a:extLst>
              <a:ext uri="{FF2B5EF4-FFF2-40B4-BE49-F238E27FC236}">
                <a16:creationId xmlns:a16="http://schemas.microsoft.com/office/drawing/2014/main" id="{869DB2BC-76A4-4F62-28E2-530F96B9DC1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0389DD4-5FB0-6FF4-11FF-D340D97BB3B7}"/>
              </a:ext>
            </a:extLst>
          </p:cNvPr>
          <p:cNvSpPr>
            <a:spLocks noGrp="1"/>
          </p:cNvSpPr>
          <p:nvPr>
            <p:ph type="sldNum" sz="quarter" idx="12"/>
          </p:nvPr>
        </p:nvSpPr>
        <p:spPr/>
        <p:txBody>
          <a:bodyPr/>
          <a:lstStyle/>
          <a:p>
            <a:fld id="{8779A362-F41D-412C-9874-120594814A22}" type="slidenum">
              <a:rPr lang="en-CA" smtClean="0"/>
              <a:t>‹#›</a:t>
            </a:fld>
            <a:endParaRPr lang="en-CA"/>
          </a:p>
        </p:txBody>
      </p:sp>
    </p:spTree>
    <p:extLst>
      <p:ext uri="{BB962C8B-B14F-4D97-AF65-F5344CB8AC3E}">
        <p14:creationId xmlns:p14="http://schemas.microsoft.com/office/powerpoint/2010/main" val="9288779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856483-E6AC-4CBF-6912-3DCF97F820A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BA2CC80-29F9-9E54-A60A-B512435659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235C839-AEAE-58CE-38E5-3FEDEB9120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297586-87B0-4F06-94F9-9E6C9ACE4ECF}" type="datetimeFigureOut">
              <a:rPr lang="en-CA" smtClean="0"/>
              <a:t>2024-04-14</a:t>
            </a:fld>
            <a:endParaRPr lang="en-CA"/>
          </a:p>
        </p:txBody>
      </p:sp>
      <p:sp>
        <p:nvSpPr>
          <p:cNvPr id="5" name="Footer Placeholder 4">
            <a:extLst>
              <a:ext uri="{FF2B5EF4-FFF2-40B4-BE49-F238E27FC236}">
                <a16:creationId xmlns:a16="http://schemas.microsoft.com/office/drawing/2014/main" id="{1C71CFCE-A72E-D671-34FF-134ADC4DC4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17A84657-B0FA-F366-FF09-3021F1BF21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79A362-F41D-412C-9874-120594814A22}" type="slidenum">
              <a:rPr lang="en-CA" smtClean="0"/>
              <a:t>‹#›</a:t>
            </a:fld>
            <a:endParaRPr lang="en-CA"/>
          </a:p>
        </p:txBody>
      </p:sp>
    </p:spTree>
    <p:extLst>
      <p:ext uri="{BB962C8B-B14F-4D97-AF65-F5344CB8AC3E}">
        <p14:creationId xmlns:p14="http://schemas.microsoft.com/office/powerpoint/2010/main" val="3527283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png"/><Relationship Id="rId7" Type="http://schemas.openxmlformats.org/officeDocument/2006/relationships/diagramQuickStyle" Target="../diagrams/quickStyle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gif"/><Relationship Id="rId4" Type="http://schemas.microsoft.com/office/2007/relationships/hdphoto" Target="../media/hdphoto1.wdp"/><Relationship Id="rId9" Type="http://schemas.microsoft.com/office/2007/relationships/diagramDrawing" Target="../diagrams/drawing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7.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hyperlink" Target="https://www.kaggle.com/competitions/home-credit-credit-risk-model-stability"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2.xml"/><Relationship Id="rId13" Type="http://schemas.openxmlformats.org/officeDocument/2006/relationships/diagramQuickStyle" Target="../diagrams/quickStyle3.xml"/><Relationship Id="rId3" Type="http://schemas.openxmlformats.org/officeDocument/2006/relationships/image" Target="../media/image1.png"/><Relationship Id="rId7" Type="http://schemas.openxmlformats.org/officeDocument/2006/relationships/diagramQuickStyle" Target="../diagrams/quickStyle2.xml"/><Relationship Id="rId12" Type="http://schemas.openxmlformats.org/officeDocument/2006/relationships/diagramLayout" Target="../diagrams/layout3.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diagramLayout" Target="../diagrams/layout2.xml"/><Relationship Id="rId11" Type="http://schemas.openxmlformats.org/officeDocument/2006/relationships/diagramData" Target="../diagrams/data3.xml"/><Relationship Id="rId5" Type="http://schemas.openxmlformats.org/officeDocument/2006/relationships/diagramData" Target="../diagrams/data2.xml"/><Relationship Id="rId15" Type="http://schemas.microsoft.com/office/2007/relationships/diagramDrawing" Target="../diagrams/drawing3.xml"/><Relationship Id="rId10" Type="http://schemas.openxmlformats.org/officeDocument/2006/relationships/image" Target="../media/image2.gif"/><Relationship Id="rId4" Type="http://schemas.microsoft.com/office/2007/relationships/hdphoto" Target="../media/hdphoto1.wdp"/><Relationship Id="rId9" Type="http://schemas.microsoft.com/office/2007/relationships/diagramDrawing" Target="../diagrams/drawing2.xml"/><Relationship Id="rId14" Type="http://schemas.openxmlformats.org/officeDocument/2006/relationships/diagramColors" Target="../diagrams/colors3.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4.xml"/><Relationship Id="rId13" Type="http://schemas.openxmlformats.org/officeDocument/2006/relationships/diagramColors" Target="../diagrams/colors5.xml"/><Relationship Id="rId3" Type="http://schemas.openxmlformats.org/officeDocument/2006/relationships/image" Target="../media/image1.png"/><Relationship Id="rId7" Type="http://schemas.openxmlformats.org/officeDocument/2006/relationships/diagramQuickStyle" Target="../diagrams/quickStyle4.xml"/><Relationship Id="rId12" Type="http://schemas.openxmlformats.org/officeDocument/2006/relationships/diagramQuickStyle" Target="../diagrams/quickStyle5.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Layout" Target="../diagrams/layout4.xml"/><Relationship Id="rId11" Type="http://schemas.openxmlformats.org/officeDocument/2006/relationships/diagramLayout" Target="../diagrams/layout5.xml"/><Relationship Id="rId5" Type="http://schemas.openxmlformats.org/officeDocument/2006/relationships/diagramData" Target="../diagrams/data4.xml"/><Relationship Id="rId15" Type="http://schemas.openxmlformats.org/officeDocument/2006/relationships/image" Target="../media/image3.jpeg"/><Relationship Id="rId10" Type="http://schemas.openxmlformats.org/officeDocument/2006/relationships/diagramData" Target="../diagrams/data5.xml"/><Relationship Id="rId4" Type="http://schemas.microsoft.com/office/2007/relationships/hdphoto" Target="../media/hdphoto1.wdp"/><Relationship Id="rId9" Type="http://schemas.microsoft.com/office/2007/relationships/diagramDrawing" Target="../diagrams/drawing4.xml"/><Relationship Id="rId14" Type="http://schemas.microsoft.com/office/2007/relationships/diagramDrawing" Target="../diagrams/drawing5.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hyperlink" Target="https://www.kaggle.com/competitions/home-credit-credit-risk-model-stability" TargetMode="Externa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competitions/home-credit-credit-risk-model-stability"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6.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Free Cloud Gate in Chicago Stock Photo">
            <a:extLst>
              <a:ext uri="{FF2B5EF4-FFF2-40B4-BE49-F238E27FC236}">
                <a16:creationId xmlns:a16="http://schemas.microsoft.com/office/drawing/2014/main" id="{65364B91-8238-1BA5-059A-35B5FEAEACED}"/>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12500" b="12500"/>
          <a:stretch/>
        </p:blipFill>
        <p:spPr bwMode="auto">
          <a:xfrm>
            <a:off x="0" y="-21431"/>
            <a:ext cx="12242800" cy="6886575"/>
          </a:xfrm>
          <a:prstGeom prst="rect">
            <a:avLst/>
          </a:prstGeom>
          <a:noFill/>
          <a:extLst>
            <a:ext uri="{909E8E84-426E-40DD-AFC4-6F175D3DCCD1}">
              <a14:hiddenFill xmlns:a14="http://schemas.microsoft.com/office/drawing/2010/main">
                <a:solidFill>
                  <a:srgbClr val="FFFFFF"/>
                </a:solidFill>
              </a14:hiddenFill>
            </a:ext>
          </a:extLst>
        </p:spPr>
      </p:pic>
      <p:sp>
        <p:nvSpPr>
          <p:cNvPr id="16" name="Freeform: Shape 15">
            <a:extLst>
              <a:ext uri="{FF2B5EF4-FFF2-40B4-BE49-F238E27FC236}">
                <a16:creationId xmlns:a16="http://schemas.microsoft.com/office/drawing/2014/main" id="{66676A74-E6E8-41F9-8CDE-0F0908C78AC9}"/>
              </a:ext>
            </a:extLst>
          </p:cNvPr>
          <p:cNvSpPr/>
          <p:nvPr/>
        </p:nvSpPr>
        <p:spPr>
          <a:xfrm>
            <a:off x="0" y="-7144"/>
            <a:ext cx="6146800" cy="6872288"/>
          </a:xfrm>
          <a:custGeom>
            <a:avLst/>
            <a:gdLst/>
            <a:ahLst/>
            <a:cxnLst/>
            <a:rect l="l" t="t" r="r" b="b"/>
            <a:pathLst>
              <a:path w="6146800" h="6872288">
                <a:moveTo>
                  <a:pt x="2750999" y="3789244"/>
                </a:moveTo>
                <a:lnTo>
                  <a:pt x="2751296" y="3789244"/>
                </a:lnTo>
                <a:lnTo>
                  <a:pt x="2818567" y="3981232"/>
                </a:lnTo>
                <a:lnTo>
                  <a:pt x="2684621" y="3981232"/>
                </a:lnTo>
                <a:close/>
                <a:moveTo>
                  <a:pt x="874574" y="3789244"/>
                </a:moveTo>
                <a:lnTo>
                  <a:pt x="874871" y="3789244"/>
                </a:lnTo>
                <a:lnTo>
                  <a:pt x="942142" y="3981232"/>
                </a:lnTo>
                <a:lnTo>
                  <a:pt x="808196" y="3981232"/>
                </a:lnTo>
                <a:close/>
                <a:moveTo>
                  <a:pt x="1955959" y="3780314"/>
                </a:moveTo>
                <a:lnTo>
                  <a:pt x="1999119" y="3780314"/>
                </a:lnTo>
                <a:cubicBezTo>
                  <a:pt x="2009239" y="3780314"/>
                  <a:pt x="2017425" y="3780612"/>
                  <a:pt x="2023676" y="3781207"/>
                </a:cubicBezTo>
                <a:cubicBezTo>
                  <a:pt x="2029927" y="3781802"/>
                  <a:pt x="2035532" y="3782795"/>
                  <a:pt x="2040493" y="3784184"/>
                </a:cubicBezTo>
                <a:cubicBezTo>
                  <a:pt x="2056368" y="3788748"/>
                  <a:pt x="2067679" y="3796239"/>
                  <a:pt x="2074426" y="3806657"/>
                </a:cubicBezTo>
                <a:cubicBezTo>
                  <a:pt x="2081173" y="3817075"/>
                  <a:pt x="2084546" y="3829824"/>
                  <a:pt x="2084546" y="3844906"/>
                </a:cubicBezTo>
                <a:cubicBezTo>
                  <a:pt x="2084546" y="3854232"/>
                  <a:pt x="2083009" y="3862864"/>
                  <a:pt x="2079933" y="3870802"/>
                </a:cubicBezTo>
                <a:cubicBezTo>
                  <a:pt x="2076857" y="3878739"/>
                  <a:pt x="2072045" y="3885635"/>
                  <a:pt x="2065497" y="3891489"/>
                </a:cubicBezTo>
                <a:cubicBezTo>
                  <a:pt x="2058948" y="3897343"/>
                  <a:pt x="2050763" y="3901907"/>
                  <a:pt x="2040940" y="3905181"/>
                </a:cubicBezTo>
                <a:cubicBezTo>
                  <a:pt x="2031117" y="3908455"/>
                  <a:pt x="2019459" y="3910092"/>
                  <a:pt x="2005965" y="3910092"/>
                </a:cubicBezTo>
                <a:lnTo>
                  <a:pt x="1955959" y="3910092"/>
                </a:lnTo>
                <a:close/>
                <a:moveTo>
                  <a:pt x="3743087" y="3738047"/>
                </a:moveTo>
                <a:cubicBezTo>
                  <a:pt x="3738523" y="3738047"/>
                  <a:pt x="3734207" y="3739585"/>
                  <a:pt x="3730139" y="3742661"/>
                </a:cubicBezTo>
                <a:cubicBezTo>
                  <a:pt x="3726071" y="3745737"/>
                  <a:pt x="3724037" y="3751144"/>
                  <a:pt x="3724037" y="3758883"/>
                </a:cubicBezTo>
                <a:lnTo>
                  <a:pt x="3724037" y="4102378"/>
                </a:lnTo>
                <a:cubicBezTo>
                  <a:pt x="3724037" y="4110117"/>
                  <a:pt x="3726071" y="4115525"/>
                  <a:pt x="3730139" y="4118601"/>
                </a:cubicBezTo>
                <a:cubicBezTo>
                  <a:pt x="3734207" y="4121676"/>
                  <a:pt x="3738523" y="4123214"/>
                  <a:pt x="3743087" y="4123214"/>
                </a:cubicBezTo>
                <a:lnTo>
                  <a:pt x="3927932" y="4123214"/>
                </a:lnTo>
                <a:cubicBezTo>
                  <a:pt x="3929519" y="4123214"/>
                  <a:pt x="3930958" y="4122817"/>
                  <a:pt x="3932248" y="4122024"/>
                </a:cubicBezTo>
                <a:cubicBezTo>
                  <a:pt x="3933537" y="4121230"/>
                  <a:pt x="3934679" y="4119940"/>
                  <a:pt x="3935671" y="4118154"/>
                </a:cubicBezTo>
                <a:cubicBezTo>
                  <a:pt x="3936663" y="4116368"/>
                  <a:pt x="3937357" y="4114136"/>
                  <a:pt x="3937754" y="4111457"/>
                </a:cubicBezTo>
                <a:cubicBezTo>
                  <a:pt x="3938151" y="4108778"/>
                  <a:pt x="3938350" y="4105652"/>
                  <a:pt x="3938350" y="4102081"/>
                </a:cubicBezTo>
                <a:cubicBezTo>
                  <a:pt x="3938350" y="4098112"/>
                  <a:pt x="3938151" y="4094788"/>
                  <a:pt x="3937754" y="4092109"/>
                </a:cubicBezTo>
                <a:cubicBezTo>
                  <a:pt x="3937357" y="4089430"/>
                  <a:pt x="3936663" y="4087247"/>
                  <a:pt x="3935671" y="4085561"/>
                </a:cubicBezTo>
                <a:cubicBezTo>
                  <a:pt x="3934679" y="4083874"/>
                  <a:pt x="3933537" y="4082634"/>
                  <a:pt x="3932248" y="4081840"/>
                </a:cubicBezTo>
                <a:cubicBezTo>
                  <a:pt x="3930958" y="4081046"/>
                  <a:pt x="3929519" y="4080649"/>
                  <a:pt x="3927932" y="4080649"/>
                </a:cubicBezTo>
                <a:lnTo>
                  <a:pt x="3775234" y="4080649"/>
                </a:lnTo>
                <a:lnTo>
                  <a:pt x="3775234" y="3942835"/>
                </a:lnTo>
                <a:lnTo>
                  <a:pt x="3904417" y="3942835"/>
                </a:lnTo>
                <a:cubicBezTo>
                  <a:pt x="3906004" y="3942835"/>
                  <a:pt x="3907443" y="3942487"/>
                  <a:pt x="3908733" y="3941793"/>
                </a:cubicBezTo>
                <a:cubicBezTo>
                  <a:pt x="3910023" y="3941098"/>
                  <a:pt x="3911114" y="3939957"/>
                  <a:pt x="3912007" y="3938370"/>
                </a:cubicBezTo>
                <a:cubicBezTo>
                  <a:pt x="3912900" y="3936782"/>
                  <a:pt x="3913545" y="3934699"/>
                  <a:pt x="3913942" y="3932119"/>
                </a:cubicBezTo>
                <a:cubicBezTo>
                  <a:pt x="3914339" y="3929539"/>
                  <a:pt x="3914537" y="3926463"/>
                  <a:pt x="3914537" y="3922892"/>
                </a:cubicBezTo>
                <a:cubicBezTo>
                  <a:pt x="3914537" y="3919121"/>
                  <a:pt x="3914339" y="3915847"/>
                  <a:pt x="3913942" y="3913069"/>
                </a:cubicBezTo>
                <a:cubicBezTo>
                  <a:pt x="3913545" y="3910291"/>
                  <a:pt x="3912900" y="3908108"/>
                  <a:pt x="3912007" y="3906520"/>
                </a:cubicBezTo>
                <a:cubicBezTo>
                  <a:pt x="3911114" y="3904933"/>
                  <a:pt x="3910023" y="3903693"/>
                  <a:pt x="3908733" y="3902800"/>
                </a:cubicBezTo>
                <a:cubicBezTo>
                  <a:pt x="3907443" y="3901907"/>
                  <a:pt x="3906004" y="3901460"/>
                  <a:pt x="3904417" y="3901460"/>
                </a:cubicBezTo>
                <a:lnTo>
                  <a:pt x="3775234" y="3901460"/>
                </a:lnTo>
                <a:lnTo>
                  <a:pt x="3775234" y="3780612"/>
                </a:lnTo>
                <a:lnTo>
                  <a:pt x="3925848" y="3780612"/>
                </a:lnTo>
                <a:cubicBezTo>
                  <a:pt x="3927435" y="3780612"/>
                  <a:pt x="3928874" y="3780215"/>
                  <a:pt x="3930164" y="3779421"/>
                </a:cubicBezTo>
                <a:cubicBezTo>
                  <a:pt x="3931454" y="3778628"/>
                  <a:pt x="3932496" y="3777387"/>
                  <a:pt x="3933289" y="3775701"/>
                </a:cubicBezTo>
                <a:cubicBezTo>
                  <a:pt x="3934083" y="3774014"/>
                  <a:pt x="3934728" y="3771831"/>
                  <a:pt x="3935224" y="3769152"/>
                </a:cubicBezTo>
                <a:cubicBezTo>
                  <a:pt x="3935720" y="3766473"/>
                  <a:pt x="3935968" y="3763348"/>
                  <a:pt x="3935968" y="3759776"/>
                </a:cubicBezTo>
                <a:cubicBezTo>
                  <a:pt x="3935968" y="3755807"/>
                  <a:pt x="3935720" y="3752483"/>
                  <a:pt x="3935224" y="3749804"/>
                </a:cubicBezTo>
                <a:cubicBezTo>
                  <a:pt x="3934728" y="3747126"/>
                  <a:pt x="3934083" y="3744893"/>
                  <a:pt x="3933289" y="3743107"/>
                </a:cubicBezTo>
                <a:cubicBezTo>
                  <a:pt x="3932496" y="3741321"/>
                  <a:pt x="3931454" y="3740031"/>
                  <a:pt x="3930164" y="3739238"/>
                </a:cubicBezTo>
                <a:cubicBezTo>
                  <a:pt x="3928874" y="3738444"/>
                  <a:pt x="3927435" y="3738047"/>
                  <a:pt x="3925848" y="3738047"/>
                </a:cubicBezTo>
                <a:close/>
                <a:moveTo>
                  <a:pt x="2896850" y="3738047"/>
                </a:moveTo>
                <a:cubicBezTo>
                  <a:pt x="2895263" y="3738047"/>
                  <a:pt x="2893824" y="3738444"/>
                  <a:pt x="2892535" y="3739238"/>
                </a:cubicBezTo>
                <a:cubicBezTo>
                  <a:pt x="2891244" y="3740031"/>
                  <a:pt x="2890203" y="3741321"/>
                  <a:pt x="2889409" y="3743107"/>
                </a:cubicBezTo>
                <a:cubicBezTo>
                  <a:pt x="2888615" y="3744893"/>
                  <a:pt x="2887970" y="3747225"/>
                  <a:pt x="2887474" y="3750102"/>
                </a:cubicBezTo>
                <a:cubicBezTo>
                  <a:pt x="2886978" y="3752979"/>
                  <a:pt x="2886730" y="3756303"/>
                  <a:pt x="2886730" y="3760074"/>
                </a:cubicBezTo>
                <a:cubicBezTo>
                  <a:pt x="2886730" y="3763844"/>
                  <a:pt x="2886978" y="3767118"/>
                  <a:pt x="2887474" y="3769896"/>
                </a:cubicBezTo>
                <a:cubicBezTo>
                  <a:pt x="2887970" y="3772674"/>
                  <a:pt x="2888615" y="3774907"/>
                  <a:pt x="2889409" y="3776594"/>
                </a:cubicBezTo>
                <a:cubicBezTo>
                  <a:pt x="2890203" y="3778280"/>
                  <a:pt x="2891244" y="3779521"/>
                  <a:pt x="2892535" y="3780314"/>
                </a:cubicBezTo>
                <a:cubicBezTo>
                  <a:pt x="2893824" y="3781108"/>
                  <a:pt x="2895263" y="3781505"/>
                  <a:pt x="2896850" y="3781505"/>
                </a:cubicBezTo>
                <a:lnTo>
                  <a:pt x="3005197" y="3781505"/>
                </a:lnTo>
                <a:lnTo>
                  <a:pt x="3005197" y="4115475"/>
                </a:lnTo>
                <a:cubicBezTo>
                  <a:pt x="3005197" y="4117063"/>
                  <a:pt x="3005594" y="4118452"/>
                  <a:pt x="3006388" y="4119642"/>
                </a:cubicBezTo>
                <a:cubicBezTo>
                  <a:pt x="3007182" y="4120833"/>
                  <a:pt x="3008571" y="4121775"/>
                  <a:pt x="3010555" y="4122470"/>
                </a:cubicBezTo>
                <a:cubicBezTo>
                  <a:pt x="3012539" y="4123165"/>
                  <a:pt x="3015219" y="4123760"/>
                  <a:pt x="3018592" y="4124256"/>
                </a:cubicBezTo>
                <a:cubicBezTo>
                  <a:pt x="3021965" y="4124752"/>
                  <a:pt x="3026033" y="4125000"/>
                  <a:pt x="3030796" y="4125000"/>
                </a:cubicBezTo>
                <a:cubicBezTo>
                  <a:pt x="3035757" y="4125000"/>
                  <a:pt x="3039874" y="4124752"/>
                  <a:pt x="3043148" y="4124256"/>
                </a:cubicBezTo>
                <a:cubicBezTo>
                  <a:pt x="3046423" y="4123760"/>
                  <a:pt x="3049052" y="4123165"/>
                  <a:pt x="3051036" y="4122470"/>
                </a:cubicBezTo>
                <a:cubicBezTo>
                  <a:pt x="3053020" y="4121775"/>
                  <a:pt x="3054410" y="4120833"/>
                  <a:pt x="3055204" y="4119642"/>
                </a:cubicBezTo>
                <a:cubicBezTo>
                  <a:pt x="3055997" y="4118452"/>
                  <a:pt x="3056394" y="4117063"/>
                  <a:pt x="3056394" y="4115475"/>
                </a:cubicBezTo>
                <a:lnTo>
                  <a:pt x="3056394" y="3781505"/>
                </a:lnTo>
                <a:lnTo>
                  <a:pt x="3164741" y="3781505"/>
                </a:lnTo>
                <a:cubicBezTo>
                  <a:pt x="3166328" y="3781505"/>
                  <a:pt x="3167767" y="3781108"/>
                  <a:pt x="3169057" y="3780314"/>
                </a:cubicBezTo>
                <a:cubicBezTo>
                  <a:pt x="3170347" y="3779521"/>
                  <a:pt x="3171438" y="3778280"/>
                  <a:pt x="3172331" y="3776594"/>
                </a:cubicBezTo>
                <a:cubicBezTo>
                  <a:pt x="3173224" y="3774907"/>
                  <a:pt x="3173869" y="3772674"/>
                  <a:pt x="3174266" y="3769896"/>
                </a:cubicBezTo>
                <a:cubicBezTo>
                  <a:pt x="3174663" y="3767118"/>
                  <a:pt x="3174861" y="3763844"/>
                  <a:pt x="3174861" y="3760074"/>
                </a:cubicBezTo>
                <a:cubicBezTo>
                  <a:pt x="3174861" y="3756303"/>
                  <a:pt x="3174663" y="3752979"/>
                  <a:pt x="3174266" y="3750102"/>
                </a:cubicBezTo>
                <a:cubicBezTo>
                  <a:pt x="3173869" y="3747225"/>
                  <a:pt x="3173224" y="3744893"/>
                  <a:pt x="3172331" y="3743107"/>
                </a:cubicBezTo>
                <a:cubicBezTo>
                  <a:pt x="3171438" y="3741321"/>
                  <a:pt x="3170347" y="3740031"/>
                  <a:pt x="3169057" y="3739238"/>
                </a:cubicBezTo>
                <a:cubicBezTo>
                  <a:pt x="3167767" y="3738444"/>
                  <a:pt x="3166328" y="3738047"/>
                  <a:pt x="3164741" y="3738047"/>
                </a:cubicBezTo>
                <a:close/>
                <a:moveTo>
                  <a:pt x="1923812" y="3738047"/>
                </a:moveTo>
                <a:cubicBezTo>
                  <a:pt x="1919248" y="3738047"/>
                  <a:pt x="1914932" y="3739585"/>
                  <a:pt x="1910864" y="3742661"/>
                </a:cubicBezTo>
                <a:cubicBezTo>
                  <a:pt x="1906796" y="3745737"/>
                  <a:pt x="1904762" y="3751144"/>
                  <a:pt x="1904762" y="3758883"/>
                </a:cubicBezTo>
                <a:lnTo>
                  <a:pt x="1904762" y="4115475"/>
                </a:lnTo>
                <a:cubicBezTo>
                  <a:pt x="1904762" y="4117063"/>
                  <a:pt x="1905159" y="4118452"/>
                  <a:pt x="1905953" y="4119642"/>
                </a:cubicBezTo>
                <a:cubicBezTo>
                  <a:pt x="1906747" y="4120833"/>
                  <a:pt x="1908136" y="4121775"/>
                  <a:pt x="1910120" y="4122470"/>
                </a:cubicBezTo>
                <a:cubicBezTo>
                  <a:pt x="1912104" y="4123165"/>
                  <a:pt x="1914734" y="4123760"/>
                  <a:pt x="1918008" y="4124256"/>
                </a:cubicBezTo>
                <a:cubicBezTo>
                  <a:pt x="1921282" y="4124752"/>
                  <a:pt x="1925400" y="4125000"/>
                  <a:pt x="1930360" y="4125000"/>
                </a:cubicBezTo>
                <a:cubicBezTo>
                  <a:pt x="1935321" y="4125000"/>
                  <a:pt x="1939439" y="4124752"/>
                  <a:pt x="1942713" y="4124256"/>
                </a:cubicBezTo>
                <a:cubicBezTo>
                  <a:pt x="1945988" y="4123760"/>
                  <a:pt x="1948567" y="4123165"/>
                  <a:pt x="1950452" y="4122470"/>
                </a:cubicBezTo>
                <a:cubicBezTo>
                  <a:pt x="1952337" y="4121775"/>
                  <a:pt x="1953727" y="4120833"/>
                  <a:pt x="1954620" y="4119642"/>
                </a:cubicBezTo>
                <a:cubicBezTo>
                  <a:pt x="1955513" y="4118452"/>
                  <a:pt x="1955959" y="4117063"/>
                  <a:pt x="1955959" y="4115475"/>
                </a:cubicBezTo>
                <a:lnTo>
                  <a:pt x="1955959" y="3951467"/>
                </a:lnTo>
                <a:lnTo>
                  <a:pt x="1990189" y="3951467"/>
                </a:lnTo>
                <a:cubicBezTo>
                  <a:pt x="2001897" y="3951467"/>
                  <a:pt x="2011918" y="3953203"/>
                  <a:pt x="2020253" y="3956676"/>
                </a:cubicBezTo>
                <a:cubicBezTo>
                  <a:pt x="2028587" y="3960148"/>
                  <a:pt x="2035830" y="3965010"/>
                  <a:pt x="2041982" y="3971261"/>
                </a:cubicBezTo>
                <a:cubicBezTo>
                  <a:pt x="2048133" y="3977511"/>
                  <a:pt x="2053441" y="3984953"/>
                  <a:pt x="2057906" y="3993585"/>
                </a:cubicBezTo>
                <a:cubicBezTo>
                  <a:pt x="2062371" y="4002217"/>
                  <a:pt x="2066687" y="4011692"/>
                  <a:pt x="2070854" y="4022011"/>
                </a:cubicBezTo>
                <a:lnTo>
                  <a:pt x="2106275" y="4112796"/>
                </a:lnTo>
                <a:cubicBezTo>
                  <a:pt x="2107069" y="4115177"/>
                  <a:pt x="2108012" y="4117162"/>
                  <a:pt x="2109103" y="4118749"/>
                </a:cubicBezTo>
                <a:cubicBezTo>
                  <a:pt x="2110194" y="4120337"/>
                  <a:pt x="2111733" y="4121577"/>
                  <a:pt x="2113717" y="4122470"/>
                </a:cubicBezTo>
                <a:cubicBezTo>
                  <a:pt x="2115701" y="4123363"/>
                  <a:pt x="2118330" y="4124008"/>
                  <a:pt x="2121605" y="4124405"/>
                </a:cubicBezTo>
                <a:cubicBezTo>
                  <a:pt x="2124879" y="4124802"/>
                  <a:pt x="2129096" y="4125000"/>
                  <a:pt x="2134255" y="4125000"/>
                </a:cubicBezTo>
                <a:cubicBezTo>
                  <a:pt x="2140208" y="4125000"/>
                  <a:pt x="2144971" y="4124802"/>
                  <a:pt x="2148543" y="4124405"/>
                </a:cubicBezTo>
                <a:cubicBezTo>
                  <a:pt x="2152114" y="4124008"/>
                  <a:pt x="2154893" y="4123413"/>
                  <a:pt x="2156877" y="4122619"/>
                </a:cubicBezTo>
                <a:cubicBezTo>
                  <a:pt x="2158861" y="4121825"/>
                  <a:pt x="2160151" y="4120833"/>
                  <a:pt x="2160746" y="4119642"/>
                </a:cubicBezTo>
                <a:cubicBezTo>
                  <a:pt x="2161342" y="4118452"/>
                  <a:pt x="2161639" y="4117063"/>
                  <a:pt x="2161639" y="4115475"/>
                </a:cubicBezTo>
                <a:cubicBezTo>
                  <a:pt x="2161639" y="4113888"/>
                  <a:pt x="2161243" y="4111655"/>
                  <a:pt x="2160449" y="4108778"/>
                </a:cubicBezTo>
                <a:cubicBezTo>
                  <a:pt x="2159655" y="4105900"/>
                  <a:pt x="2157869" y="4100890"/>
                  <a:pt x="2155091" y="4093746"/>
                </a:cubicBezTo>
                <a:lnTo>
                  <a:pt x="2120563" y="4008914"/>
                </a:lnTo>
                <a:cubicBezTo>
                  <a:pt x="2116594" y="3999191"/>
                  <a:pt x="2112625" y="3990460"/>
                  <a:pt x="2108657" y="3982720"/>
                </a:cubicBezTo>
                <a:cubicBezTo>
                  <a:pt x="2104688" y="3974981"/>
                  <a:pt x="2100471" y="3968135"/>
                  <a:pt x="2096006" y="3962182"/>
                </a:cubicBezTo>
                <a:cubicBezTo>
                  <a:pt x="2091542" y="3956229"/>
                  <a:pt x="2086729" y="3951119"/>
                  <a:pt x="2081570" y="3946853"/>
                </a:cubicBezTo>
                <a:cubicBezTo>
                  <a:pt x="2076411" y="3942586"/>
                  <a:pt x="2070656" y="3939064"/>
                  <a:pt x="2064306" y="3936286"/>
                </a:cubicBezTo>
                <a:cubicBezTo>
                  <a:pt x="2075617" y="3932317"/>
                  <a:pt x="2085836" y="3927456"/>
                  <a:pt x="2094964" y="3921701"/>
                </a:cubicBezTo>
                <a:cubicBezTo>
                  <a:pt x="2104093" y="3915946"/>
                  <a:pt x="2111931" y="3909150"/>
                  <a:pt x="2118479" y="3901311"/>
                </a:cubicBezTo>
                <a:cubicBezTo>
                  <a:pt x="2125028" y="3893473"/>
                  <a:pt x="2130038" y="3884444"/>
                  <a:pt x="2133511" y="3874225"/>
                </a:cubicBezTo>
                <a:cubicBezTo>
                  <a:pt x="2136984" y="3864005"/>
                  <a:pt x="2138720" y="3852446"/>
                  <a:pt x="2138720" y="3839548"/>
                </a:cubicBezTo>
                <a:cubicBezTo>
                  <a:pt x="2138720" y="3826252"/>
                  <a:pt x="2136785" y="3814098"/>
                  <a:pt x="2132916" y="3803085"/>
                </a:cubicBezTo>
                <a:cubicBezTo>
                  <a:pt x="2129046" y="3792072"/>
                  <a:pt x="2123242" y="3782299"/>
                  <a:pt x="2115503" y="3773766"/>
                </a:cubicBezTo>
                <a:cubicBezTo>
                  <a:pt x="2107764" y="3765233"/>
                  <a:pt x="2098189" y="3758188"/>
                  <a:pt x="2086779" y="3752632"/>
                </a:cubicBezTo>
                <a:cubicBezTo>
                  <a:pt x="2075369" y="3747076"/>
                  <a:pt x="2062222" y="3743008"/>
                  <a:pt x="2047339" y="3740428"/>
                </a:cubicBezTo>
                <a:cubicBezTo>
                  <a:pt x="2042180" y="3739833"/>
                  <a:pt x="2036376" y="3739287"/>
                  <a:pt x="2029927" y="3738791"/>
                </a:cubicBezTo>
                <a:cubicBezTo>
                  <a:pt x="2023477" y="3738295"/>
                  <a:pt x="2015391" y="3738047"/>
                  <a:pt x="2005668" y="3738047"/>
                </a:cubicBezTo>
                <a:close/>
                <a:moveTo>
                  <a:pt x="1628537" y="3738047"/>
                </a:moveTo>
                <a:cubicBezTo>
                  <a:pt x="1623973" y="3738047"/>
                  <a:pt x="1619657" y="3739585"/>
                  <a:pt x="1615589" y="3742661"/>
                </a:cubicBezTo>
                <a:cubicBezTo>
                  <a:pt x="1611521" y="3745737"/>
                  <a:pt x="1609487" y="3751144"/>
                  <a:pt x="1609487" y="3758883"/>
                </a:cubicBezTo>
                <a:lnTo>
                  <a:pt x="1609487" y="4102378"/>
                </a:lnTo>
                <a:cubicBezTo>
                  <a:pt x="1609487" y="4110117"/>
                  <a:pt x="1611521" y="4115525"/>
                  <a:pt x="1615589" y="4118601"/>
                </a:cubicBezTo>
                <a:cubicBezTo>
                  <a:pt x="1619657" y="4121676"/>
                  <a:pt x="1623973" y="4123214"/>
                  <a:pt x="1628537" y="4123214"/>
                </a:cubicBezTo>
                <a:lnTo>
                  <a:pt x="1813382" y="4123214"/>
                </a:lnTo>
                <a:cubicBezTo>
                  <a:pt x="1814969" y="4123214"/>
                  <a:pt x="1816408" y="4122817"/>
                  <a:pt x="1817698" y="4122024"/>
                </a:cubicBezTo>
                <a:cubicBezTo>
                  <a:pt x="1818987" y="4121230"/>
                  <a:pt x="1820128" y="4119940"/>
                  <a:pt x="1821121" y="4118154"/>
                </a:cubicBezTo>
                <a:cubicBezTo>
                  <a:pt x="1822113" y="4116368"/>
                  <a:pt x="1822807" y="4114136"/>
                  <a:pt x="1823204" y="4111457"/>
                </a:cubicBezTo>
                <a:cubicBezTo>
                  <a:pt x="1823601" y="4108778"/>
                  <a:pt x="1823800" y="4105652"/>
                  <a:pt x="1823800" y="4102081"/>
                </a:cubicBezTo>
                <a:cubicBezTo>
                  <a:pt x="1823800" y="4098112"/>
                  <a:pt x="1823601" y="4094788"/>
                  <a:pt x="1823204" y="4092109"/>
                </a:cubicBezTo>
                <a:cubicBezTo>
                  <a:pt x="1822807" y="4089430"/>
                  <a:pt x="1822113" y="4087247"/>
                  <a:pt x="1821121" y="4085561"/>
                </a:cubicBezTo>
                <a:cubicBezTo>
                  <a:pt x="1820128" y="4083874"/>
                  <a:pt x="1818987" y="4082634"/>
                  <a:pt x="1817698" y="4081840"/>
                </a:cubicBezTo>
                <a:cubicBezTo>
                  <a:pt x="1816408" y="4081046"/>
                  <a:pt x="1814969" y="4080649"/>
                  <a:pt x="1813382" y="4080649"/>
                </a:cubicBezTo>
                <a:lnTo>
                  <a:pt x="1660684" y="4080649"/>
                </a:lnTo>
                <a:lnTo>
                  <a:pt x="1660684" y="3942835"/>
                </a:lnTo>
                <a:lnTo>
                  <a:pt x="1789867" y="3942835"/>
                </a:lnTo>
                <a:cubicBezTo>
                  <a:pt x="1791454" y="3942835"/>
                  <a:pt x="1792893" y="3942487"/>
                  <a:pt x="1794183" y="3941793"/>
                </a:cubicBezTo>
                <a:cubicBezTo>
                  <a:pt x="1795473" y="3941098"/>
                  <a:pt x="1796564" y="3939957"/>
                  <a:pt x="1797457" y="3938370"/>
                </a:cubicBezTo>
                <a:cubicBezTo>
                  <a:pt x="1798350" y="3936782"/>
                  <a:pt x="1798995" y="3934699"/>
                  <a:pt x="1799392" y="3932119"/>
                </a:cubicBezTo>
                <a:cubicBezTo>
                  <a:pt x="1799789" y="3929539"/>
                  <a:pt x="1799987" y="3926463"/>
                  <a:pt x="1799987" y="3922892"/>
                </a:cubicBezTo>
                <a:cubicBezTo>
                  <a:pt x="1799987" y="3919121"/>
                  <a:pt x="1799789" y="3915847"/>
                  <a:pt x="1799392" y="3913069"/>
                </a:cubicBezTo>
                <a:cubicBezTo>
                  <a:pt x="1798995" y="3910291"/>
                  <a:pt x="1798350" y="3908108"/>
                  <a:pt x="1797457" y="3906520"/>
                </a:cubicBezTo>
                <a:cubicBezTo>
                  <a:pt x="1796564" y="3904933"/>
                  <a:pt x="1795473" y="3903693"/>
                  <a:pt x="1794183" y="3902800"/>
                </a:cubicBezTo>
                <a:cubicBezTo>
                  <a:pt x="1792893" y="3901907"/>
                  <a:pt x="1791454" y="3901460"/>
                  <a:pt x="1789867" y="3901460"/>
                </a:cubicBezTo>
                <a:lnTo>
                  <a:pt x="1660684" y="3901460"/>
                </a:lnTo>
                <a:lnTo>
                  <a:pt x="1660684" y="3780612"/>
                </a:lnTo>
                <a:lnTo>
                  <a:pt x="1811298" y="3780612"/>
                </a:lnTo>
                <a:cubicBezTo>
                  <a:pt x="1812886" y="3780612"/>
                  <a:pt x="1814324" y="3780215"/>
                  <a:pt x="1815614" y="3779421"/>
                </a:cubicBezTo>
                <a:cubicBezTo>
                  <a:pt x="1816904" y="3778628"/>
                  <a:pt x="1817946" y="3777387"/>
                  <a:pt x="1818740" y="3775701"/>
                </a:cubicBezTo>
                <a:cubicBezTo>
                  <a:pt x="1819533" y="3774014"/>
                  <a:pt x="1820178" y="3771831"/>
                  <a:pt x="1820674" y="3769152"/>
                </a:cubicBezTo>
                <a:cubicBezTo>
                  <a:pt x="1821170" y="3766473"/>
                  <a:pt x="1821418" y="3763348"/>
                  <a:pt x="1821418" y="3759776"/>
                </a:cubicBezTo>
                <a:cubicBezTo>
                  <a:pt x="1821418" y="3755807"/>
                  <a:pt x="1821170" y="3752483"/>
                  <a:pt x="1820674" y="3749804"/>
                </a:cubicBezTo>
                <a:cubicBezTo>
                  <a:pt x="1820178" y="3747126"/>
                  <a:pt x="1819533" y="3744893"/>
                  <a:pt x="1818740" y="3743107"/>
                </a:cubicBezTo>
                <a:cubicBezTo>
                  <a:pt x="1817946" y="3741321"/>
                  <a:pt x="1816904" y="3740031"/>
                  <a:pt x="1815614" y="3739238"/>
                </a:cubicBezTo>
                <a:cubicBezTo>
                  <a:pt x="1814324" y="3738444"/>
                  <a:pt x="1812886" y="3738047"/>
                  <a:pt x="1811298" y="3738047"/>
                </a:cubicBezTo>
                <a:close/>
                <a:moveTo>
                  <a:pt x="1277600" y="3738047"/>
                </a:moveTo>
                <a:cubicBezTo>
                  <a:pt x="1276013" y="3738047"/>
                  <a:pt x="1274574" y="3738444"/>
                  <a:pt x="1273284" y="3739238"/>
                </a:cubicBezTo>
                <a:cubicBezTo>
                  <a:pt x="1271995" y="3740031"/>
                  <a:pt x="1270953" y="3741321"/>
                  <a:pt x="1270159" y="3743107"/>
                </a:cubicBezTo>
                <a:cubicBezTo>
                  <a:pt x="1269365" y="3744893"/>
                  <a:pt x="1268720" y="3747225"/>
                  <a:pt x="1268224" y="3750102"/>
                </a:cubicBezTo>
                <a:cubicBezTo>
                  <a:pt x="1267728" y="3752979"/>
                  <a:pt x="1267480" y="3756303"/>
                  <a:pt x="1267480" y="3760074"/>
                </a:cubicBezTo>
                <a:cubicBezTo>
                  <a:pt x="1267480" y="3763844"/>
                  <a:pt x="1267728" y="3767118"/>
                  <a:pt x="1268224" y="3769896"/>
                </a:cubicBezTo>
                <a:cubicBezTo>
                  <a:pt x="1268720" y="3772674"/>
                  <a:pt x="1269365" y="3774907"/>
                  <a:pt x="1270159" y="3776594"/>
                </a:cubicBezTo>
                <a:cubicBezTo>
                  <a:pt x="1270953" y="3778280"/>
                  <a:pt x="1271995" y="3779521"/>
                  <a:pt x="1273284" y="3780314"/>
                </a:cubicBezTo>
                <a:cubicBezTo>
                  <a:pt x="1274574" y="3781108"/>
                  <a:pt x="1276013" y="3781505"/>
                  <a:pt x="1277600" y="3781505"/>
                </a:cubicBezTo>
                <a:lnTo>
                  <a:pt x="1385947" y="3781505"/>
                </a:lnTo>
                <a:lnTo>
                  <a:pt x="1385947" y="4115475"/>
                </a:lnTo>
                <a:cubicBezTo>
                  <a:pt x="1385947" y="4117063"/>
                  <a:pt x="1386344" y="4118452"/>
                  <a:pt x="1387138" y="4119642"/>
                </a:cubicBezTo>
                <a:cubicBezTo>
                  <a:pt x="1387932" y="4120833"/>
                  <a:pt x="1389321" y="4121775"/>
                  <a:pt x="1391305" y="4122470"/>
                </a:cubicBezTo>
                <a:cubicBezTo>
                  <a:pt x="1393290" y="4123165"/>
                  <a:pt x="1395969" y="4123760"/>
                  <a:pt x="1399342" y="4124256"/>
                </a:cubicBezTo>
                <a:cubicBezTo>
                  <a:pt x="1402715" y="4124752"/>
                  <a:pt x="1406783" y="4125000"/>
                  <a:pt x="1411546" y="4125000"/>
                </a:cubicBezTo>
                <a:cubicBezTo>
                  <a:pt x="1416507" y="4125000"/>
                  <a:pt x="1420624" y="4124752"/>
                  <a:pt x="1423898" y="4124256"/>
                </a:cubicBezTo>
                <a:cubicBezTo>
                  <a:pt x="1427173" y="4123760"/>
                  <a:pt x="1429802" y="4123165"/>
                  <a:pt x="1431786" y="4122470"/>
                </a:cubicBezTo>
                <a:cubicBezTo>
                  <a:pt x="1433771" y="4121775"/>
                  <a:pt x="1435160" y="4120833"/>
                  <a:pt x="1435953" y="4119642"/>
                </a:cubicBezTo>
                <a:cubicBezTo>
                  <a:pt x="1436747" y="4118452"/>
                  <a:pt x="1437144" y="4117063"/>
                  <a:pt x="1437144" y="4115475"/>
                </a:cubicBezTo>
                <a:lnTo>
                  <a:pt x="1437144" y="3781505"/>
                </a:lnTo>
                <a:lnTo>
                  <a:pt x="1545491" y="3781505"/>
                </a:lnTo>
                <a:cubicBezTo>
                  <a:pt x="1547079" y="3781505"/>
                  <a:pt x="1548517" y="3781108"/>
                  <a:pt x="1549807" y="3780314"/>
                </a:cubicBezTo>
                <a:cubicBezTo>
                  <a:pt x="1551097" y="3779521"/>
                  <a:pt x="1552188" y="3778280"/>
                  <a:pt x="1553081" y="3776594"/>
                </a:cubicBezTo>
                <a:cubicBezTo>
                  <a:pt x="1553974" y="3774907"/>
                  <a:pt x="1554619" y="3772674"/>
                  <a:pt x="1555016" y="3769896"/>
                </a:cubicBezTo>
                <a:cubicBezTo>
                  <a:pt x="1555413" y="3767118"/>
                  <a:pt x="1555611" y="3763844"/>
                  <a:pt x="1555611" y="3760074"/>
                </a:cubicBezTo>
                <a:cubicBezTo>
                  <a:pt x="1555611" y="3756303"/>
                  <a:pt x="1555413" y="3752979"/>
                  <a:pt x="1555016" y="3750102"/>
                </a:cubicBezTo>
                <a:cubicBezTo>
                  <a:pt x="1554619" y="3747225"/>
                  <a:pt x="1553974" y="3744893"/>
                  <a:pt x="1553081" y="3743107"/>
                </a:cubicBezTo>
                <a:cubicBezTo>
                  <a:pt x="1552188" y="3741321"/>
                  <a:pt x="1551097" y="3740031"/>
                  <a:pt x="1549807" y="3739238"/>
                </a:cubicBezTo>
                <a:cubicBezTo>
                  <a:pt x="1548517" y="3738444"/>
                  <a:pt x="1547079" y="3738047"/>
                  <a:pt x="1545491" y="3738047"/>
                </a:cubicBezTo>
                <a:close/>
                <a:moveTo>
                  <a:pt x="2504116" y="3737154"/>
                </a:moveTo>
                <a:cubicBezTo>
                  <a:pt x="2498882" y="3737154"/>
                  <a:pt x="2494643" y="3737352"/>
                  <a:pt x="2491396" y="3737749"/>
                </a:cubicBezTo>
                <a:cubicBezTo>
                  <a:pt x="2488150" y="3738146"/>
                  <a:pt x="2485532" y="3738791"/>
                  <a:pt x="2483543" y="3739684"/>
                </a:cubicBezTo>
                <a:cubicBezTo>
                  <a:pt x="2481554" y="3740577"/>
                  <a:pt x="2480141" y="3741619"/>
                  <a:pt x="2479304" y="3742810"/>
                </a:cubicBezTo>
                <a:cubicBezTo>
                  <a:pt x="2478467" y="3744000"/>
                  <a:pt x="2478048" y="3745290"/>
                  <a:pt x="2478048" y="3746679"/>
                </a:cubicBezTo>
                <a:lnTo>
                  <a:pt x="2478048" y="3955634"/>
                </a:lnTo>
                <a:cubicBezTo>
                  <a:pt x="2478048" y="3971310"/>
                  <a:pt x="2478098" y="3987632"/>
                  <a:pt x="2478197" y="4004598"/>
                </a:cubicBezTo>
                <a:cubicBezTo>
                  <a:pt x="2478296" y="4021565"/>
                  <a:pt x="2478544" y="4037886"/>
                  <a:pt x="2478941" y="4053563"/>
                </a:cubicBezTo>
                <a:lnTo>
                  <a:pt x="2478643" y="4053563"/>
                </a:lnTo>
                <a:cubicBezTo>
                  <a:pt x="2474039" y="4044236"/>
                  <a:pt x="2469388" y="4034959"/>
                  <a:pt x="2464691" y="4025732"/>
                </a:cubicBezTo>
                <a:cubicBezTo>
                  <a:pt x="2459993" y="4016504"/>
                  <a:pt x="2455247" y="4007128"/>
                  <a:pt x="2450452" y="3997603"/>
                </a:cubicBezTo>
                <a:cubicBezTo>
                  <a:pt x="2445657" y="3988078"/>
                  <a:pt x="2440671" y="3978404"/>
                  <a:pt x="2435493" y="3968582"/>
                </a:cubicBezTo>
                <a:cubicBezTo>
                  <a:pt x="2430314" y="3958759"/>
                  <a:pt x="2424944" y="3948688"/>
                  <a:pt x="2419382" y="3938370"/>
                </a:cubicBezTo>
                <a:lnTo>
                  <a:pt x="2329053" y="3769301"/>
                </a:lnTo>
                <a:cubicBezTo>
                  <a:pt x="2325791" y="3763149"/>
                  <a:pt x="2322675" y="3758040"/>
                  <a:pt x="2319704" y="3753972"/>
                </a:cubicBezTo>
                <a:cubicBezTo>
                  <a:pt x="2316734" y="3749904"/>
                  <a:pt x="2313662" y="3746729"/>
                  <a:pt x="2310489" y="3744447"/>
                </a:cubicBezTo>
                <a:cubicBezTo>
                  <a:pt x="2307315" y="3742165"/>
                  <a:pt x="2303731" y="3740528"/>
                  <a:pt x="2299736" y="3739535"/>
                </a:cubicBezTo>
                <a:cubicBezTo>
                  <a:pt x="2295741" y="3738543"/>
                  <a:pt x="2290774" y="3738047"/>
                  <a:pt x="2284837" y="3738047"/>
                </a:cubicBezTo>
                <a:lnTo>
                  <a:pt x="2259643" y="3738047"/>
                </a:lnTo>
                <a:cubicBezTo>
                  <a:pt x="2254319" y="3738047"/>
                  <a:pt x="2249404" y="3739734"/>
                  <a:pt x="2244897" y="3743107"/>
                </a:cubicBezTo>
                <a:cubicBezTo>
                  <a:pt x="2240390" y="3746481"/>
                  <a:pt x="2238137" y="3752136"/>
                  <a:pt x="2238137" y="3760074"/>
                </a:cubicBezTo>
                <a:lnTo>
                  <a:pt x="2238137" y="4115475"/>
                </a:lnTo>
                <a:cubicBezTo>
                  <a:pt x="2238137" y="4116864"/>
                  <a:pt x="2238556" y="4118204"/>
                  <a:pt x="2239393" y="4119494"/>
                </a:cubicBezTo>
                <a:cubicBezTo>
                  <a:pt x="2240230" y="4120783"/>
                  <a:pt x="2241591" y="4121775"/>
                  <a:pt x="2243476" y="4122470"/>
                </a:cubicBezTo>
                <a:cubicBezTo>
                  <a:pt x="2245362" y="4123165"/>
                  <a:pt x="2247927" y="4123760"/>
                  <a:pt x="2251171" y="4124256"/>
                </a:cubicBezTo>
                <a:cubicBezTo>
                  <a:pt x="2254416" y="4124752"/>
                  <a:pt x="2258551" y="4125000"/>
                  <a:pt x="2263577" y="4125000"/>
                </a:cubicBezTo>
                <a:cubicBezTo>
                  <a:pt x="2268603" y="4125000"/>
                  <a:pt x="2272740" y="4124752"/>
                  <a:pt x="2275986" y="4124256"/>
                </a:cubicBezTo>
                <a:cubicBezTo>
                  <a:pt x="2279232" y="4123760"/>
                  <a:pt x="2281850" y="4123165"/>
                  <a:pt x="2283839" y="4122470"/>
                </a:cubicBezTo>
                <a:cubicBezTo>
                  <a:pt x="2285828" y="4121775"/>
                  <a:pt x="2287241" y="4120783"/>
                  <a:pt x="2288078" y="4119494"/>
                </a:cubicBezTo>
                <a:cubicBezTo>
                  <a:pt x="2288915" y="4118204"/>
                  <a:pt x="2289334" y="4116864"/>
                  <a:pt x="2289334" y="4115475"/>
                </a:cubicBezTo>
                <a:lnTo>
                  <a:pt x="2289334" y="3883006"/>
                </a:lnTo>
                <a:cubicBezTo>
                  <a:pt x="2289334" y="3868321"/>
                  <a:pt x="2289235" y="3853538"/>
                  <a:pt x="2289036" y="3838655"/>
                </a:cubicBezTo>
                <a:cubicBezTo>
                  <a:pt x="2288838" y="3823772"/>
                  <a:pt x="2288540" y="3809187"/>
                  <a:pt x="2288143" y="3794899"/>
                </a:cubicBezTo>
                <a:lnTo>
                  <a:pt x="2288739" y="3794899"/>
                </a:lnTo>
                <a:cubicBezTo>
                  <a:pt x="2294115" y="3806607"/>
                  <a:pt x="2299923" y="3818662"/>
                  <a:pt x="2306163" y="3831065"/>
                </a:cubicBezTo>
                <a:cubicBezTo>
                  <a:pt x="2312403" y="3843467"/>
                  <a:pt x="2318594" y="3855324"/>
                  <a:pt x="2324736" y="3866635"/>
                </a:cubicBezTo>
                <a:lnTo>
                  <a:pt x="2442236" y="4085710"/>
                </a:lnTo>
                <a:cubicBezTo>
                  <a:pt x="2446267" y="4093449"/>
                  <a:pt x="2450078" y="4099798"/>
                  <a:pt x="2453670" y="4104760"/>
                </a:cubicBezTo>
                <a:cubicBezTo>
                  <a:pt x="2457263" y="4109720"/>
                  <a:pt x="2460854" y="4113640"/>
                  <a:pt x="2464444" y="4116517"/>
                </a:cubicBezTo>
                <a:cubicBezTo>
                  <a:pt x="2468035" y="4119394"/>
                  <a:pt x="2471831" y="4121379"/>
                  <a:pt x="2475834" y="4122470"/>
                </a:cubicBezTo>
                <a:cubicBezTo>
                  <a:pt x="2479837" y="4123561"/>
                  <a:pt x="2484507" y="4124107"/>
                  <a:pt x="2489843" y="4124107"/>
                </a:cubicBezTo>
                <a:lnTo>
                  <a:pt x="2506772" y="4124107"/>
                </a:lnTo>
                <a:cubicBezTo>
                  <a:pt x="2509442" y="4124107"/>
                  <a:pt x="2512110" y="4123710"/>
                  <a:pt x="2514778" y="4122917"/>
                </a:cubicBezTo>
                <a:cubicBezTo>
                  <a:pt x="2517446" y="4122123"/>
                  <a:pt x="2519858" y="4120833"/>
                  <a:pt x="2522013" y="4119047"/>
                </a:cubicBezTo>
                <a:cubicBezTo>
                  <a:pt x="2524168" y="4117261"/>
                  <a:pt x="2525912" y="4114979"/>
                  <a:pt x="2527245" y="4112201"/>
                </a:cubicBezTo>
                <a:cubicBezTo>
                  <a:pt x="2528578" y="4109423"/>
                  <a:pt x="2529245" y="4106049"/>
                  <a:pt x="2529245" y="4102081"/>
                </a:cubicBezTo>
                <a:lnTo>
                  <a:pt x="2529245" y="3746679"/>
                </a:lnTo>
                <a:cubicBezTo>
                  <a:pt x="2529245" y="3745290"/>
                  <a:pt x="2528826" y="3744000"/>
                  <a:pt x="2527989" y="3742810"/>
                </a:cubicBezTo>
                <a:cubicBezTo>
                  <a:pt x="2527152" y="3741619"/>
                  <a:pt x="2525791" y="3740577"/>
                  <a:pt x="2523906" y="3739684"/>
                </a:cubicBezTo>
                <a:cubicBezTo>
                  <a:pt x="2522021" y="3738791"/>
                  <a:pt x="2519403" y="3738146"/>
                  <a:pt x="2516053" y="3737749"/>
                </a:cubicBezTo>
                <a:cubicBezTo>
                  <a:pt x="2512702" y="3737352"/>
                  <a:pt x="2508724" y="3737154"/>
                  <a:pt x="2504116" y="3737154"/>
                </a:cubicBezTo>
                <a:close/>
                <a:moveTo>
                  <a:pt x="3367445" y="3736261"/>
                </a:moveTo>
                <a:cubicBezTo>
                  <a:pt x="3360698" y="3736261"/>
                  <a:pt x="3355340" y="3736459"/>
                  <a:pt x="3351371" y="3736856"/>
                </a:cubicBezTo>
                <a:cubicBezTo>
                  <a:pt x="3347403" y="3737253"/>
                  <a:pt x="3344525" y="3738146"/>
                  <a:pt x="3342739" y="3739535"/>
                </a:cubicBezTo>
                <a:cubicBezTo>
                  <a:pt x="3340953" y="3740924"/>
                  <a:pt x="3340110" y="3742958"/>
                  <a:pt x="3340209" y="3745637"/>
                </a:cubicBezTo>
                <a:cubicBezTo>
                  <a:pt x="3340308" y="3748316"/>
                  <a:pt x="3341152" y="3751838"/>
                  <a:pt x="3342739" y="3756204"/>
                </a:cubicBezTo>
                <a:lnTo>
                  <a:pt x="3468648" y="4113987"/>
                </a:lnTo>
                <a:cubicBezTo>
                  <a:pt x="3469243" y="4115574"/>
                  <a:pt x="3469888" y="4116914"/>
                  <a:pt x="3470583" y="4118005"/>
                </a:cubicBezTo>
                <a:cubicBezTo>
                  <a:pt x="3471277" y="4119097"/>
                  <a:pt x="3472220" y="4120039"/>
                  <a:pt x="3473410" y="4120833"/>
                </a:cubicBezTo>
                <a:cubicBezTo>
                  <a:pt x="3474601" y="4121627"/>
                  <a:pt x="3476040" y="4122272"/>
                  <a:pt x="3477727" y="4122768"/>
                </a:cubicBezTo>
                <a:cubicBezTo>
                  <a:pt x="3479413" y="4123264"/>
                  <a:pt x="3481447" y="4123710"/>
                  <a:pt x="3483828" y="4124107"/>
                </a:cubicBezTo>
                <a:cubicBezTo>
                  <a:pt x="3486210" y="4124504"/>
                  <a:pt x="3489037" y="4124752"/>
                  <a:pt x="3492312" y="4124851"/>
                </a:cubicBezTo>
                <a:cubicBezTo>
                  <a:pt x="3495586" y="4124950"/>
                  <a:pt x="3499406" y="4125000"/>
                  <a:pt x="3503771" y="4125000"/>
                </a:cubicBezTo>
                <a:cubicBezTo>
                  <a:pt x="3509526" y="4125000"/>
                  <a:pt x="3514338" y="4124851"/>
                  <a:pt x="3518208" y="4124554"/>
                </a:cubicBezTo>
                <a:cubicBezTo>
                  <a:pt x="3522077" y="4124256"/>
                  <a:pt x="3525252" y="4123710"/>
                  <a:pt x="3527733" y="4122917"/>
                </a:cubicBezTo>
                <a:cubicBezTo>
                  <a:pt x="3530213" y="4122123"/>
                  <a:pt x="3532148" y="4121031"/>
                  <a:pt x="3533537" y="4119642"/>
                </a:cubicBezTo>
                <a:cubicBezTo>
                  <a:pt x="3534926" y="4118253"/>
                  <a:pt x="3536017" y="4116467"/>
                  <a:pt x="3536811" y="4114285"/>
                </a:cubicBezTo>
                <a:lnTo>
                  <a:pt x="3662422" y="3756502"/>
                </a:lnTo>
                <a:cubicBezTo>
                  <a:pt x="3664010" y="3752136"/>
                  <a:pt x="3664952" y="3748614"/>
                  <a:pt x="3665250" y="3745935"/>
                </a:cubicBezTo>
                <a:cubicBezTo>
                  <a:pt x="3665548" y="3743256"/>
                  <a:pt x="3665051" y="3741222"/>
                  <a:pt x="3663762" y="3739833"/>
                </a:cubicBezTo>
                <a:cubicBezTo>
                  <a:pt x="3662472" y="3738444"/>
                  <a:pt x="3660041" y="3737501"/>
                  <a:pt x="3656469" y="3737005"/>
                </a:cubicBezTo>
                <a:cubicBezTo>
                  <a:pt x="3652897" y="3736509"/>
                  <a:pt x="3648036" y="3736261"/>
                  <a:pt x="3641884" y="3736261"/>
                </a:cubicBezTo>
                <a:cubicBezTo>
                  <a:pt x="3635931" y="3736261"/>
                  <a:pt x="3631168" y="3736410"/>
                  <a:pt x="3627596" y="3736708"/>
                </a:cubicBezTo>
                <a:cubicBezTo>
                  <a:pt x="3624025" y="3737005"/>
                  <a:pt x="3621247" y="3737551"/>
                  <a:pt x="3619262" y="3738345"/>
                </a:cubicBezTo>
                <a:cubicBezTo>
                  <a:pt x="3617278" y="3739138"/>
                  <a:pt x="3615889" y="3740230"/>
                  <a:pt x="3615095" y="3741619"/>
                </a:cubicBezTo>
                <a:cubicBezTo>
                  <a:pt x="3614301" y="3743008"/>
                  <a:pt x="3613607" y="3744794"/>
                  <a:pt x="3613011" y="3746977"/>
                </a:cubicBezTo>
                <a:lnTo>
                  <a:pt x="3505557" y="4070529"/>
                </a:lnTo>
                <a:lnTo>
                  <a:pt x="3505260" y="4070529"/>
                </a:lnTo>
                <a:lnTo>
                  <a:pt x="3394829" y="3746381"/>
                </a:lnTo>
                <a:cubicBezTo>
                  <a:pt x="3394035" y="3744397"/>
                  <a:pt x="3393192" y="3742760"/>
                  <a:pt x="3392299" y="3741470"/>
                </a:cubicBezTo>
                <a:cubicBezTo>
                  <a:pt x="3391406" y="3740180"/>
                  <a:pt x="3390067" y="3739138"/>
                  <a:pt x="3388281" y="3738345"/>
                </a:cubicBezTo>
                <a:cubicBezTo>
                  <a:pt x="3386495" y="3737551"/>
                  <a:pt x="3383965" y="3737005"/>
                  <a:pt x="3380691" y="3736708"/>
                </a:cubicBezTo>
                <a:cubicBezTo>
                  <a:pt x="3377416" y="3736410"/>
                  <a:pt x="3373001" y="3736261"/>
                  <a:pt x="3367445" y="3736261"/>
                </a:cubicBezTo>
                <a:close/>
                <a:moveTo>
                  <a:pt x="3254335" y="3736261"/>
                </a:moveTo>
                <a:cubicBezTo>
                  <a:pt x="3249772" y="3736261"/>
                  <a:pt x="3245852" y="3736509"/>
                  <a:pt x="3242578" y="3737005"/>
                </a:cubicBezTo>
                <a:cubicBezTo>
                  <a:pt x="3239304" y="3737501"/>
                  <a:pt x="3236625" y="3738097"/>
                  <a:pt x="3234541" y="3738791"/>
                </a:cubicBezTo>
                <a:cubicBezTo>
                  <a:pt x="3232458" y="3739486"/>
                  <a:pt x="3230969" y="3740428"/>
                  <a:pt x="3230077" y="3741619"/>
                </a:cubicBezTo>
                <a:cubicBezTo>
                  <a:pt x="3229184" y="3742810"/>
                  <a:pt x="3228737" y="3744199"/>
                  <a:pt x="3228737" y="3745786"/>
                </a:cubicBezTo>
                <a:lnTo>
                  <a:pt x="3228737" y="4115475"/>
                </a:lnTo>
                <a:cubicBezTo>
                  <a:pt x="3228737" y="4117063"/>
                  <a:pt x="3229134" y="4118452"/>
                  <a:pt x="3229928" y="4119642"/>
                </a:cubicBezTo>
                <a:cubicBezTo>
                  <a:pt x="3230722" y="4120833"/>
                  <a:pt x="3232110" y="4121775"/>
                  <a:pt x="3234095" y="4122470"/>
                </a:cubicBezTo>
                <a:cubicBezTo>
                  <a:pt x="3236079" y="4123165"/>
                  <a:pt x="3238758" y="4123760"/>
                  <a:pt x="3242132" y="4124256"/>
                </a:cubicBezTo>
                <a:cubicBezTo>
                  <a:pt x="3245505" y="4124752"/>
                  <a:pt x="3249573" y="4125000"/>
                  <a:pt x="3254335" y="4125000"/>
                </a:cubicBezTo>
                <a:cubicBezTo>
                  <a:pt x="3259297" y="4125000"/>
                  <a:pt x="3263414" y="4124752"/>
                  <a:pt x="3266688" y="4124256"/>
                </a:cubicBezTo>
                <a:cubicBezTo>
                  <a:pt x="3269962" y="4123760"/>
                  <a:pt x="3272592" y="4123165"/>
                  <a:pt x="3274576" y="4122470"/>
                </a:cubicBezTo>
                <a:cubicBezTo>
                  <a:pt x="3276561" y="4121775"/>
                  <a:pt x="3277949" y="4120833"/>
                  <a:pt x="3278743" y="4119642"/>
                </a:cubicBezTo>
                <a:cubicBezTo>
                  <a:pt x="3279537" y="4118452"/>
                  <a:pt x="3279934" y="4117063"/>
                  <a:pt x="3279934" y="4115475"/>
                </a:cubicBezTo>
                <a:lnTo>
                  <a:pt x="3279934" y="3745786"/>
                </a:lnTo>
                <a:cubicBezTo>
                  <a:pt x="3279934" y="3744199"/>
                  <a:pt x="3279537" y="3742810"/>
                  <a:pt x="3278743" y="3741619"/>
                </a:cubicBezTo>
                <a:cubicBezTo>
                  <a:pt x="3277949" y="3740428"/>
                  <a:pt x="3276561" y="3739486"/>
                  <a:pt x="3274576" y="3738791"/>
                </a:cubicBezTo>
                <a:cubicBezTo>
                  <a:pt x="3272592" y="3738097"/>
                  <a:pt x="3269962" y="3737501"/>
                  <a:pt x="3266688" y="3737005"/>
                </a:cubicBezTo>
                <a:cubicBezTo>
                  <a:pt x="3263414" y="3736509"/>
                  <a:pt x="3259297" y="3736261"/>
                  <a:pt x="3254335" y="3736261"/>
                </a:cubicBezTo>
                <a:close/>
                <a:moveTo>
                  <a:pt x="2752785" y="3736261"/>
                </a:moveTo>
                <a:cubicBezTo>
                  <a:pt x="2746832" y="3736261"/>
                  <a:pt x="2741920" y="3736410"/>
                  <a:pt x="2738051" y="3736708"/>
                </a:cubicBezTo>
                <a:cubicBezTo>
                  <a:pt x="2734181" y="3737005"/>
                  <a:pt x="2731006" y="3737551"/>
                  <a:pt x="2728526" y="3738345"/>
                </a:cubicBezTo>
                <a:cubicBezTo>
                  <a:pt x="2726045" y="3739138"/>
                  <a:pt x="2724160" y="3740230"/>
                  <a:pt x="2722870" y="3741619"/>
                </a:cubicBezTo>
                <a:cubicBezTo>
                  <a:pt x="2721581" y="3743008"/>
                  <a:pt x="2720539" y="3744794"/>
                  <a:pt x="2719745" y="3746977"/>
                </a:cubicBezTo>
                <a:lnTo>
                  <a:pt x="2590562" y="4104760"/>
                </a:lnTo>
                <a:cubicBezTo>
                  <a:pt x="2588975" y="4109125"/>
                  <a:pt x="2588131" y="4112647"/>
                  <a:pt x="2588032" y="4115326"/>
                </a:cubicBezTo>
                <a:cubicBezTo>
                  <a:pt x="2587933" y="4118005"/>
                  <a:pt x="2588627" y="4120039"/>
                  <a:pt x="2590116" y="4121428"/>
                </a:cubicBezTo>
                <a:cubicBezTo>
                  <a:pt x="2591604" y="4122817"/>
                  <a:pt x="2594184" y="4123760"/>
                  <a:pt x="2597855" y="4124256"/>
                </a:cubicBezTo>
                <a:cubicBezTo>
                  <a:pt x="2601526" y="4124752"/>
                  <a:pt x="2606239" y="4125000"/>
                  <a:pt x="2611993" y="4125000"/>
                </a:cubicBezTo>
                <a:cubicBezTo>
                  <a:pt x="2617550" y="4125000"/>
                  <a:pt x="2622064" y="4124802"/>
                  <a:pt x="2625537" y="4124405"/>
                </a:cubicBezTo>
                <a:cubicBezTo>
                  <a:pt x="2629009" y="4124008"/>
                  <a:pt x="2631688" y="4123363"/>
                  <a:pt x="2633573" y="4122470"/>
                </a:cubicBezTo>
                <a:cubicBezTo>
                  <a:pt x="2635459" y="4121577"/>
                  <a:pt x="2636897" y="4120486"/>
                  <a:pt x="2637889" y="4119196"/>
                </a:cubicBezTo>
                <a:cubicBezTo>
                  <a:pt x="2638882" y="4117906"/>
                  <a:pt x="2639675" y="4116368"/>
                  <a:pt x="2640271" y="4114582"/>
                </a:cubicBezTo>
                <a:lnTo>
                  <a:pt x="2671822" y="4022011"/>
                </a:lnTo>
                <a:lnTo>
                  <a:pt x="2831961" y="4022011"/>
                </a:lnTo>
                <a:lnTo>
                  <a:pt x="2865001" y="4115773"/>
                </a:lnTo>
                <a:cubicBezTo>
                  <a:pt x="2865795" y="4117559"/>
                  <a:pt x="2866638" y="4119047"/>
                  <a:pt x="2867531" y="4120238"/>
                </a:cubicBezTo>
                <a:cubicBezTo>
                  <a:pt x="2868424" y="4121428"/>
                  <a:pt x="2869813" y="4122371"/>
                  <a:pt x="2871699" y="4123065"/>
                </a:cubicBezTo>
                <a:cubicBezTo>
                  <a:pt x="2873584" y="4123760"/>
                  <a:pt x="2876362" y="4124256"/>
                  <a:pt x="2880033" y="4124554"/>
                </a:cubicBezTo>
                <a:cubicBezTo>
                  <a:pt x="2883704" y="4124851"/>
                  <a:pt x="2888615" y="4125000"/>
                  <a:pt x="2894767" y="4125000"/>
                </a:cubicBezTo>
                <a:cubicBezTo>
                  <a:pt x="2900919" y="4125000"/>
                  <a:pt x="2905830" y="4124802"/>
                  <a:pt x="2909501" y="4124405"/>
                </a:cubicBezTo>
                <a:cubicBezTo>
                  <a:pt x="2913172" y="4124008"/>
                  <a:pt x="2915801" y="4123115"/>
                  <a:pt x="2917389" y="4121726"/>
                </a:cubicBezTo>
                <a:cubicBezTo>
                  <a:pt x="2918976" y="4120337"/>
                  <a:pt x="2919720" y="4118303"/>
                  <a:pt x="2919621" y="4115624"/>
                </a:cubicBezTo>
                <a:cubicBezTo>
                  <a:pt x="2919522" y="4112945"/>
                  <a:pt x="2918679" y="4109423"/>
                  <a:pt x="2917091" y="4105057"/>
                </a:cubicBezTo>
                <a:lnTo>
                  <a:pt x="2787908" y="3747274"/>
                </a:lnTo>
                <a:cubicBezTo>
                  <a:pt x="2787115" y="3745092"/>
                  <a:pt x="2786023" y="3743256"/>
                  <a:pt x="2784634" y="3741768"/>
                </a:cubicBezTo>
                <a:cubicBezTo>
                  <a:pt x="2783245" y="3740279"/>
                  <a:pt x="2781260" y="3739138"/>
                  <a:pt x="2778681" y="3738345"/>
                </a:cubicBezTo>
                <a:cubicBezTo>
                  <a:pt x="2776101" y="3737551"/>
                  <a:pt x="2772728" y="3737005"/>
                  <a:pt x="2768560" y="3736708"/>
                </a:cubicBezTo>
                <a:cubicBezTo>
                  <a:pt x="2764393" y="3736410"/>
                  <a:pt x="2759135" y="3736261"/>
                  <a:pt x="2752785" y="3736261"/>
                </a:cubicBezTo>
                <a:close/>
                <a:moveTo>
                  <a:pt x="1130261" y="3736261"/>
                </a:moveTo>
                <a:cubicBezTo>
                  <a:pt x="1125498" y="3736261"/>
                  <a:pt x="1121430" y="3736509"/>
                  <a:pt x="1118057" y="3737005"/>
                </a:cubicBezTo>
                <a:cubicBezTo>
                  <a:pt x="1114683" y="3737501"/>
                  <a:pt x="1112004" y="3738097"/>
                  <a:pt x="1110020" y="3738791"/>
                </a:cubicBezTo>
                <a:cubicBezTo>
                  <a:pt x="1108036" y="3739486"/>
                  <a:pt x="1106646" y="3740428"/>
                  <a:pt x="1105853" y="3741619"/>
                </a:cubicBezTo>
                <a:cubicBezTo>
                  <a:pt x="1105059" y="3742810"/>
                  <a:pt x="1104662" y="3744199"/>
                  <a:pt x="1104662" y="3745786"/>
                </a:cubicBezTo>
                <a:lnTo>
                  <a:pt x="1104662" y="4102378"/>
                </a:lnTo>
                <a:cubicBezTo>
                  <a:pt x="1104662" y="4110117"/>
                  <a:pt x="1106696" y="4115525"/>
                  <a:pt x="1110764" y="4118601"/>
                </a:cubicBezTo>
                <a:cubicBezTo>
                  <a:pt x="1114832" y="4121676"/>
                  <a:pt x="1119148" y="4123214"/>
                  <a:pt x="1123712" y="4123214"/>
                </a:cubicBezTo>
                <a:lnTo>
                  <a:pt x="1293971" y="4123214"/>
                </a:lnTo>
                <a:cubicBezTo>
                  <a:pt x="1295757" y="4123214"/>
                  <a:pt x="1297295" y="4122768"/>
                  <a:pt x="1298585" y="4121875"/>
                </a:cubicBezTo>
                <a:cubicBezTo>
                  <a:pt x="1299875" y="4120982"/>
                  <a:pt x="1300966" y="4119593"/>
                  <a:pt x="1301859" y="4117708"/>
                </a:cubicBezTo>
                <a:cubicBezTo>
                  <a:pt x="1302753" y="4115822"/>
                  <a:pt x="1303397" y="4113540"/>
                  <a:pt x="1303794" y="4110861"/>
                </a:cubicBezTo>
                <a:cubicBezTo>
                  <a:pt x="1304191" y="4108183"/>
                  <a:pt x="1304389" y="4104859"/>
                  <a:pt x="1304389" y="4100890"/>
                </a:cubicBezTo>
                <a:cubicBezTo>
                  <a:pt x="1304389" y="4096921"/>
                  <a:pt x="1304191" y="4093548"/>
                  <a:pt x="1303794" y="4090770"/>
                </a:cubicBezTo>
                <a:cubicBezTo>
                  <a:pt x="1303397" y="4087992"/>
                  <a:pt x="1302753" y="4085759"/>
                  <a:pt x="1301859" y="4084072"/>
                </a:cubicBezTo>
                <a:cubicBezTo>
                  <a:pt x="1300966" y="4082386"/>
                  <a:pt x="1299875" y="4081096"/>
                  <a:pt x="1298585" y="4080203"/>
                </a:cubicBezTo>
                <a:cubicBezTo>
                  <a:pt x="1297295" y="4079310"/>
                  <a:pt x="1295757" y="4078863"/>
                  <a:pt x="1293971" y="4078863"/>
                </a:cubicBezTo>
                <a:lnTo>
                  <a:pt x="1155859" y="4078863"/>
                </a:lnTo>
                <a:lnTo>
                  <a:pt x="1155859" y="3745786"/>
                </a:lnTo>
                <a:cubicBezTo>
                  <a:pt x="1155859" y="3744199"/>
                  <a:pt x="1155462" y="3742810"/>
                  <a:pt x="1154668" y="3741619"/>
                </a:cubicBezTo>
                <a:cubicBezTo>
                  <a:pt x="1153875" y="3740428"/>
                  <a:pt x="1152485" y="3739486"/>
                  <a:pt x="1150501" y="3738791"/>
                </a:cubicBezTo>
                <a:cubicBezTo>
                  <a:pt x="1148517" y="3738097"/>
                  <a:pt x="1145887" y="3737501"/>
                  <a:pt x="1142613" y="3737005"/>
                </a:cubicBezTo>
                <a:cubicBezTo>
                  <a:pt x="1139339" y="3736509"/>
                  <a:pt x="1135221" y="3736261"/>
                  <a:pt x="1130261" y="3736261"/>
                </a:cubicBezTo>
                <a:close/>
                <a:moveTo>
                  <a:pt x="876360" y="3736261"/>
                </a:moveTo>
                <a:cubicBezTo>
                  <a:pt x="870407" y="3736261"/>
                  <a:pt x="865495" y="3736410"/>
                  <a:pt x="861626" y="3736708"/>
                </a:cubicBezTo>
                <a:cubicBezTo>
                  <a:pt x="857756" y="3737005"/>
                  <a:pt x="854581" y="3737551"/>
                  <a:pt x="852101" y="3738345"/>
                </a:cubicBezTo>
                <a:cubicBezTo>
                  <a:pt x="849620" y="3739138"/>
                  <a:pt x="847735" y="3740230"/>
                  <a:pt x="846445" y="3741619"/>
                </a:cubicBezTo>
                <a:cubicBezTo>
                  <a:pt x="845155" y="3743008"/>
                  <a:pt x="844114" y="3744794"/>
                  <a:pt x="843320" y="3746977"/>
                </a:cubicBezTo>
                <a:lnTo>
                  <a:pt x="714137" y="4104760"/>
                </a:lnTo>
                <a:cubicBezTo>
                  <a:pt x="712550" y="4109125"/>
                  <a:pt x="711706" y="4112647"/>
                  <a:pt x="711607" y="4115326"/>
                </a:cubicBezTo>
                <a:cubicBezTo>
                  <a:pt x="711508" y="4118005"/>
                  <a:pt x="712202" y="4120039"/>
                  <a:pt x="713691" y="4121428"/>
                </a:cubicBezTo>
                <a:cubicBezTo>
                  <a:pt x="715179" y="4122817"/>
                  <a:pt x="717759" y="4123760"/>
                  <a:pt x="721430" y="4124256"/>
                </a:cubicBezTo>
                <a:cubicBezTo>
                  <a:pt x="725101" y="4124752"/>
                  <a:pt x="729814" y="4125000"/>
                  <a:pt x="735568" y="4125000"/>
                </a:cubicBezTo>
                <a:cubicBezTo>
                  <a:pt x="741125" y="4125000"/>
                  <a:pt x="745639" y="4124802"/>
                  <a:pt x="749112" y="4124405"/>
                </a:cubicBezTo>
                <a:cubicBezTo>
                  <a:pt x="752584" y="4124008"/>
                  <a:pt x="755263" y="4123363"/>
                  <a:pt x="757148" y="4122470"/>
                </a:cubicBezTo>
                <a:cubicBezTo>
                  <a:pt x="759034" y="4121577"/>
                  <a:pt x="760472" y="4120486"/>
                  <a:pt x="761464" y="4119196"/>
                </a:cubicBezTo>
                <a:cubicBezTo>
                  <a:pt x="762457" y="4117906"/>
                  <a:pt x="763250" y="4116368"/>
                  <a:pt x="763846" y="4114582"/>
                </a:cubicBezTo>
                <a:lnTo>
                  <a:pt x="795397" y="4022011"/>
                </a:lnTo>
                <a:lnTo>
                  <a:pt x="955536" y="4022011"/>
                </a:lnTo>
                <a:lnTo>
                  <a:pt x="988576" y="4115773"/>
                </a:lnTo>
                <a:cubicBezTo>
                  <a:pt x="989370" y="4117559"/>
                  <a:pt x="990213" y="4119047"/>
                  <a:pt x="991106" y="4120238"/>
                </a:cubicBezTo>
                <a:cubicBezTo>
                  <a:pt x="991999" y="4121428"/>
                  <a:pt x="993388" y="4122371"/>
                  <a:pt x="995273" y="4123065"/>
                </a:cubicBezTo>
                <a:cubicBezTo>
                  <a:pt x="997159" y="4123760"/>
                  <a:pt x="999937" y="4124256"/>
                  <a:pt x="1003608" y="4124554"/>
                </a:cubicBezTo>
                <a:cubicBezTo>
                  <a:pt x="1007279" y="4124851"/>
                  <a:pt x="1012190" y="4125000"/>
                  <a:pt x="1018342" y="4125000"/>
                </a:cubicBezTo>
                <a:cubicBezTo>
                  <a:pt x="1024493" y="4125000"/>
                  <a:pt x="1029405" y="4124802"/>
                  <a:pt x="1033076" y="4124405"/>
                </a:cubicBezTo>
                <a:cubicBezTo>
                  <a:pt x="1036747" y="4124008"/>
                  <a:pt x="1039376" y="4123115"/>
                  <a:pt x="1040964" y="4121726"/>
                </a:cubicBezTo>
                <a:cubicBezTo>
                  <a:pt x="1042551" y="4120337"/>
                  <a:pt x="1043295" y="4118303"/>
                  <a:pt x="1043196" y="4115624"/>
                </a:cubicBezTo>
                <a:cubicBezTo>
                  <a:pt x="1043097" y="4112945"/>
                  <a:pt x="1042253" y="4109423"/>
                  <a:pt x="1040666" y="4105057"/>
                </a:cubicBezTo>
                <a:lnTo>
                  <a:pt x="911483" y="3747274"/>
                </a:lnTo>
                <a:cubicBezTo>
                  <a:pt x="910689" y="3745092"/>
                  <a:pt x="909598" y="3743256"/>
                  <a:pt x="908209" y="3741768"/>
                </a:cubicBezTo>
                <a:cubicBezTo>
                  <a:pt x="906820" y="3740279"/>
                  <a:pt x="904836" y="3739138"/>
                  <a:pt x="902256" y="3738345"/>
                </a:cubicBezTo>
                <a:cubicBezTo>
                  <a:pt x="899676" y="3737551"/>
                  <a:pt x="896303" y="3737005"/>
                  <a:pt x="892136" y="3736708"/>
                </a:cubicBezTo>
                <a:cubicBezTo>
                  <a:pt x="887968" y="3736410"/>
                  <a:pt x="882710" y="3736261"/>
                  <a:pt x="876360" y="3736261"/>
                </a:cubicBezTo>
                <a:close/>
                <a:moveTo>
                  <a:pt x="2289334" y="3046889"/>
                </a:moveTo>
                <a:lnTo>
                  <a:pt x="2332494" y="3046889"/>
                </a:lnTo>
                <a:cubicBezTo>
                  <a:pt x="2342614" y="3046889"/>
                  <a:pt x="2350800" y="3047187"/>
                  <a:pt x="2357051" y="3047782"/>
                </a:cubicBezTo>
                <a:cubicBezTo>
                  <a:pt x="2363302" y="3048378"/>
                  <a:pt x="2368907" y="3049370"/>
                  <a:pt x="2373868" y="3050759"/>
                </a:cubicBezTo>
                <a:cubicBezTo>
                  <a:pt x="2389743" y="3055323"/>
                  <a:pt x="2401054" y="3062814"/>
                  <a:pt x="2407801" y="3073232"/>
                </a:cubicBezTo>
                <a:cubicBezTo>
                  <a:pt x="2414548" y="3083650"/>
                  <a:pt x="2417921" y="3096399"/>
                  <a:pt x="2417921" y="3111481"/>
                </a:cubicBezTo>
                <a:cubicBezTo>
                  <a:pt x="2417921" y="3120807"/>
                  <a:pt x="2416384" y="3129439"/>
                  <a:pt x="2413308" y="3137377"/>
                </a:cubicBezTo>
                <a:cubicBezTo>
                  <a:pt x="2410232" y="3145314"/>
                  <a:pt x="2405420" y="3152210"/>
                  <a:pt x="2398871" y="3158064"/>
                </a:cubicBezTo>
                <a:cubicBezTo>
                  <a:pt x="2392323" y="3163918"/>
                  <a:pt x="2384138" y="3168482"/>
                  <a:pt x="2374315" y="3171756"/>
                </a:cubicBezTo>
                <a:cubicBezTo>
                  <a:pt x="2364492" y="3175030"/>
                  <a:pt x="2352834" y="3176667"/>
                  <a:pt x="2339340" y="3176667"/>
                </a:cubicBezTo>
                <a:lnTo>
                  <a:pt x="2289334" y="3176667"/>
                </a:lnTo>
                <a:close/>
                <a:moveTo>
                  <a:pt x="1989445" y="3042722"/>
                </a:moveTo>
                <a:cubicBezTo>
                  <a:pt x="2011642" y="3042722"/>
                  <a:pt x="2030271" y="3046592"/>
                  <a:pt x="2045333" y="3054331"/>
                </a:cubicBezTo>
                <a:cubicBezTo>
                  <a:pt x="2060394" y="3062070"/>
                  <a:pt x="2072433" y="3072835"/>
                  <a:pt x="2081451" y="3086626"/>
                </a:cubicBezTo>
                <a:cubicBezTo>
                  <a:pt x="2090469" y="3100418"/>
                  <a:pt x="2096911" y="3116690"/>
                  <a:pt x="2100776" y="3135442"/>
                </a:cubicBezTo>
                <a:cubicBezTo>
                  <a:pt x="2104641" y="3154194"/>
                  <a:pt x="2106573" y="3174484"/>
                  <a:pt x="2106573" y="3196313"/>
                </a:cubicBezTo>
                <a:cubicBezTo>
                  <a:pt x="2106573" y="3217149"/>
                  <a:pt x="2104591" y="3236893"/>
                  <a:pt x="2100627" y="3255546"/>
                </a:cubicBezTo>
                <a:cubicBezTo>
                  <a:pt x="2096663" y="3274199"/>
                  <a:pt x="2090024" y="3290620"/>
                  <a:pt x="2080709" y="3304808"/>
                </a:cubicBezTo>
                <a:cubicBezTo>
                  <a:pt x="2071395" y="3318997"/>
                  <a:pt x="2059108" y="3330258"/>
                  <a:pt x="2043847" y="3338592"/>
                </a:cubicBezTo>
                <a:cubicBezTo>
                  <a:pt x="2028586" y="3346927"/>
                  <a:pt x="2009757" y="3351094"/>
                  <a:pt x="1987362" y="3351094"/>
                </a:cubicBezTo>
                <a:cubicBezTo>
                  <a:pt x="1964771" y="3351094"/>
                  <a:pt x="1945994" y="3347274"/>
                  <a:pt x="1931030" y="3339634"/>
                </a:cubicBezTo>
                <a:cubicBezTo>
                  <a:pt x="1916067" y="3331994"/>
                  <a:pt x="1904126" y="3321279"/>
                  <a:pt x="1895207" y="3307487"/>
                </a:cubicBezTo>
                <a:cubicBezTo>
                  <a:pt x="1886288" y="3293696"/>
                  <a:pt x="1879946" y="3277275"/>
                  <a:pt x="1876180" y="3258225"/>
                </a:cubicBezTo>
                <a:cubicBezTo>
                  <a:pt x="1872414" y="3239175"/>
                  <a:pt x="1870532" y="3218339"/>
                  <a:pt x="1870532" y="3195717"/>
                </a:cubicBezTo>
                <a:cubicBezTo>
                  <a:pt x="1870532" y="3175278"/>
                  <a:pt x="1872563" y="3155782"/>
                  <a:pt x="1876627" y="3137228"/>
                </a:cubicBezTo>
                <a:cubicBezTo>
                  <a:pt x="1880690" y="3118674"/>
                  <a:pt x="1887428" y="3102452"/>
                  <a:pt x="1896842" y="3088561"/>
                </a:cubicBezTo>
                <a:cubicBezTo>
                  <a:pt x="1906255" y="3074671"/>
                  <a:pt x="1918493" y="3063558"/>
                  <a:pt x="1933556" y="3055224"/>
                </a:cubicBezTo>
                <a:cubicBezTo>
                  <a:pt x="1948618" y="3046889"/>
                  <a:pt x="1967248" y="3042722"/>
                  <a:pt x="1989445" y="3042722"/>
                </a:cubicBezTo>
                <a:close/>
                <a:moveTo>
                  <a:pt x="2257187" y="3004622"/>
                </a:moveTo>
                <a:cubicBezTo>
                  <a:pt x="2252623" y="3004622"/>
                  <a:pt x="2248307" y="3006160"/>
                  <a:pt x="2244239" y="3009236"/>
                </a:cubicBezTo>
                <a:cubicBezTo>
                  <a:pt x="2240171" y="3012311"/>
                  <a:pt x="2238137" y="3017719"/>
                  <a:pt x="2238137" y="3025458"/>
                </a:cubicBezTo>
                <a:lnTo>
                  <a:pt x="2238137" y="3382050"/>
                </a:lnTo>
                <a:cubicBezTo>
                  <a:pt x="2238137" y="3383638"/>
                  <a:pt x="2238534" y="3385027"/>
                  <a:pt x="2239328" y="3386217"/>
                </a:cubicBezTo>
                <a:cubicBezTo>
                  <a:pt x="2240121" y="3387408"/>
                  <a:pt x="2241511" y="3388350"/>
                  <a:pt x="2243495" y="3389045"/>
                </a:cubicBezTo>
                <a:cubicBezTo>
                  <a:pt x="2245479" y="3389740"/>
                  <a:pt x="2248109" y="3390335"/>
                  <a:pt x="2251383" y="3390831"/>
                </a:cubicBezTo>
                <a:cubicBezTo>
                  <a:pt x="2254657" y="3391327"/>
                  <a:pt x="2258775" y="3391575"/>
                  <a:pt x="2263736" y="3391575"/>
                </a:cubicBezTo>
                <a:cubicBezTo>
                  <a:pt x="2268696" y="3391575"/>
                  <a:pt x="2272814" y="3391327"/>
                  <a:pt x="2276088" y="3390831"/>
                </a:cubicBezTo>
                <a:cubicBezTo>
                  <a:pt x="2279363" y="3390335"/>
                  <a:pt x="2281942" y="3389740"/>
                  <a:pt x="2283827" y="3389045"/>
                </a:cubicBezTo>
                <a:cubicBezTo>
                  <a:pt x="2285713" y="3388350"/>
                  <a:pt x="2287102" y="3387408"/>
                  <a:pt x="2287995" y="3386217"/>
                </a:cubicBezTo>
                <a:cubicBezTo>
                  <a:pt x="2288888" y="3385027"/>
                  <a:pt x="2289334" y="3383638"/>
                  <a:pt x="2289334" y="3382050"/>
                </a:cubicBezTo>
                <a:lnTo>
                  <a:pt x="2289334" y="3218042"/>
                </a:lnTo>
                <a:lnTo>
                  <a:pt x="2323564" y="3218042"/>
                </a:lnTo>
                <a:cubicBezTo>
                  <a:pt x="2335272" y="3218042"/>
                  <a:pt x="2345293" y="3219778"/>
                  <a:pt x="2353628" y="3223251"/>
                </a:cubicBezTo>
                <a:cubicBezTo>
                  <a:pt x="2361962" y="3226723"/>
                  <a:pt x="2369205" y="3231585"/>
                  <a:pt x="2375357" y="3237836"/>
                </a:cubicBezTo>
                <a:cubicBezTo>
                  <a:pt x="2381508" y="3244087"/>
                  <a:pt x="2386816" y="3251528"/>
                  <a:pt x="2391281" y="3260160"/>
                </a:cubicBezTo>
                <a:cubicBezTo>
                  <a:pt x="2395746" y="3268792"/>
                  <a:pt x="2400062" y="3278267"/>
                  <a:pt x="2404229" y="3288586"/>
                </a:cubicBezTo>
                <a:lnTo>
                  <a:pt x="2439650" y="3379371"/>
                </a:lnTo>
                <a:cubicBezTo>
                  <a:pt x="2440444" y="3381753"/>
                  <a:pt x="2441387" y="3383737"/>
                  <a:pt x="2442478" y="3385324"/>
                </a:cubicBezTo>
                <a:cubicBezTo>
                  <a:pt x="2443569" y="3386912"/>
                  <a:pt x="2445107" y="3388152"/>
                  <a:pt x="2447092" y="3389045"/>
                </a:cubicBezTo>
                <a:cubicBezTo>
                  <a:pt x="2449076" y="3389938"/>
                  <a:pt x="2451705" y="3390583"/>
                  <a:pt x="2454980" y="3390980"/>
                </a:cubicBezTo>
                <a:cubicBezTo>
                  <a:pt x="2458254" y="3391377"/>
                  <a:pt x="2462471" y="3391575"/>
                  <a:pt x="2467630" y="3391575"/>
                </a:cubicBezTo>
                <a:cubicBezTo>
                  <a:pt x="2473583" y="3391575"/>
                  <a:pt x="2478346" y="3391377"/>
                  <a:pt x="2481918" y="3390980"/>
                </a:cubicBezTo>
                <a:cubicBezTo>
                  <a:pt x="2485489" y="3390583"/>
                  <a:pt x="2488268" y="3389988"/>
                  <a:pt x="2490252" y="3389194"/>
                </a:cubicBezTo>
                <a:cubicBezTo>
                  <a:pt x="2492236" y="3388400"/>
                  <a:pt x="2493526" y="3387408"/>
                  <a:pt x="2494122" y="3386217"/>
                </a:cubicBezTo>
                <a:cubicBezTo>
                  <a:pt x="2494717" y="3385027"/>
                  <a:pt x="2495014" y="3383638"/>
                  <a:pt x="2495014" y="3382050"/>
                </a:cubicBezTo>
                <a:cubicBezTo>
                  <a:pt x="2495014" y="3380463"/>
                  <a:pt x="2494618" y="3378230"/>
                  <a:pt x="2493824" y="3375353"/>
                </a:cubicBezTo>
                <a:cubicBezTo>
                  <a:pt x="2493030" y="3372475"/>
                  <a:pt x="2491244" y="3367465"/>
                  <a:pt x="2488466" y="3360321"/>
                </a:cubicBezTo>
                <a:lnTo>
                  <a:pt x="2453938" y="3275489"/>
                </a:lnTo>
                <a:cubicBezTo>
                  <a:pt x="2449969" y="3265766"/>
                  <a:pt x="2446000" y="3257035"/>
                  <a:pt x="2442032" y="3249295"/>
                </a:cubicBezTo>
                <a:cubicBezTo>
                  <a:pt x="2438063" y="3241556"/>
                  <a:pt x="2433846" y="3234710"/>
                  <a:pt x="2429381" y="3228757"/>
                </a:cubicBezTo>
                <a:cubicBezTo>
                  <a:pt x="2424916" y="3222804"/>
                  <a:pt x="2420104" y="3217694"/>
                  <a:pt x="2414945" y="3213428"/>
                </a:cubicBezTo>
                <a:cubicBezTo>
                  <a:pt x="2409786" y="3209161"/>
                  <a:pt x="2404031" y="3205639"/>
                  <a:pt x="2397681" y="3202861"/>
                </a:cubicBezTo>
                <a:cubicBezTo>
                  <a:pt x="2408992" y="3198892"/>
                  <a:pt x="2419211" y="3194031"/>
                  <a:pt x="2428339" y="3188276"/>
                </a:cubicBezTo>
                <a:cubicBezTo>
                  <a:pt x="2437468" y="3182521"/>
                  <a:pt x="2445306" y="3175725"/>
                  <a:pt x="2451854" y="3167886"/>
                </a:cubicBezTo>
                <a:cubicBezTo>
                  <a:pt x="2458403" y="3160048"/>
                  <a:pt x="2463413" y="3151019"/>
                  <a:pt x="2466886" y="3140800"/>
                </a:cubicBezTo>
                <a:cubicBezTo>
                  <a:pt x="2470359" y="3130580"/>
                  <a:pt x="2472095" y="3119021"/>
                  <a:pt x="2472095" y="3106123"/>
                </a:cubicBezTo>
                <a:cubicBezTo>
                  <a:pt x="2472095" y="3092827"/>
                  <a:pt x="2470160" y="3080673"/>
                  <a:pt x="2466291" y="3069660"/>
                </a:cubicBezTo>
                <a:cubicBezTo>
                  <a:pt x="2462421" y="3058647"/>
                  <a:pt x="2456617" y="3048874"/>
                  <a:pt x="2448878" y="3040341"/>
                </a:cubicBezTo>
                <a:cubicBezTo>
                  <a:pt x="2441139" y="3031808"/>
                  <a:pt x="2431564" y="3024764"/>
                  <a:pt x="2420154" y="3019207"/>
                </a:cubicBezTo>
                <a:cubicBezTo>
                  <a:pt x="2408744" y="3013651"/>
                  <a:pt x="2395597" y="3009583"/>
                  <a:pt x="2380714" y="3007003"/>
                </a:cubicBezTo>
                <a:cubicBezTo>
                  <a:pt x="2375555" y="3006408"/>
                  <a:pt x="2369751" y="3005862"/>
                  <a:pt x="2363302" y="3005366"/>
                </a:cubicBezTo>
                <a:cubicBezTo>
                  <a:pt x="2356852" y="3004870"/>
                  <a:pt x="2348766" y="3004622"/>
                  <a:pt x="2339043" y="3004622"/>
                </a:cubicBezTo>
                <a:close/>
                <a:moveTo>
                  <a:pt x="1525250" y="3004622"/>
                </a:moveTo>
                <a:cubicBezTo>
                  <a:pt x="1523663" y="3004622"/>
                  <a:pt x="1522224" y="3005019"/>
                  <a:pt x="1520934" y="3005813"/>
                </a:cubicBezTo>
                <a:cubicBezTo>
                  <a:pt x="1519645" y="3006606"/>
                  <a:pt x="1518603" y="3007896"/>
                  <a:pt x="1517809" y="3009682"/>
                </a:cubicBezTo>
                <a:cubicBezTo>
                  <a:pt x="1517015" y="3011468"/>
                  <a:pt x="1516370" y="3013800"/>
                  <a:pt x="1515874" y="3016677"/>
                </a:cubicBezTo>
                <a:cubicBezTo>
                  <a:pt x="1515378" y="3019554"/>
                  <a:pt x="1515130" y="3022878"/>
                  <a:pt x="1515130" y="3026649"/>
                </a:cubicBezTo>
                <a:cubicBezTo>
                  <a:pt x="1515130" y="3030419"/>
                  <a:pt x="1515378" y="3033693"/>
                  <a:pt x="1515874" y="3036471"/>
                </a:cubicBezTo>
                <a:cubicBezTo>
                  <a:pt x="1516370" y="3039249"/>
                  <a:pt x="1517015" y="3041482"/>
                  <a:pt x="1517809" y="3043168"/>
                </a:cubicBezTo>
                <a:cubicBezTo>
                  <a:pt x="1518603" y="3044855"/>
                  <a:pt x="1519645" y="3046096"/>
                  <a:pt x="1520934" y="3046889"/>
                </a:cubicBezTo>
                <a:cubicBezTo>
                  <a:pt x="1522224" y="3047683"/>
                  <a:pt x="1523663" y="3048080"/>
                  <a:pt x="1525250" y="3048080"/>
                </a:cubicBezTo>
                <a:lnTo>
                  <a:pt x="1633597" y="3048080"/>
                </a:lnTo>
                <a:lnTo>
                  <a:pt x="1633597" y="3382050"/>
                </a:lnTo>
                <a:cubicBezTo>
                  <a:pt x="1633597" y="3383638"/>
                  <a:pt x="1633994" y="3385027"/>
                  <a:pt x="1634788" y="3386217"/>
                </a:cubicBezTo>
                <a:cubicBezTo>
                  <a:pt x="1635582" y="3387408"/>
                  <a:pt x="1636971" y="3388350"/>
                  <a:pt x="1638955" y="3389045"/>
                </a:cubicBezTo>
                <a:cubicBezTo>
                  <a:pt x="1640939" y="3389740"/>
                  <a:pt x="1643618" y="3390335"/>
                  <a:pt x="1646992" y="3390831"/>
                </a:cubicBezTo>
                <a:cubicBezTo>
                  <a:pt x="1650365" y="3391327"/>
                  <a:pt x="1654433" y="3391575"/>
                  <a:pt x="1659196" y="3391575"/>
                </a:cubicBezTo>
                <a:cubicBezTo>
                  <a:pt x="1664157" y="3391575"/>
                  <a:pt x="1668274" y="3391327"/>
                  <a:pt x="1671548" y="3390831"/>
                </a:cubicBezTo>
                <a:cubicBezTo>
                  <a:pt x="1674822" y="3390335"/>
                  <a:pt x="1677452" y="3389740"/>
                  <a:pt x="1679436" y="3389045"/>
                </a:cubicBezTo>
                <a:cubicBezTo>
                  <a:pt x="1681421" y="3388350"/>
                  <a:pt x="1682810" y="3387408"/>
                  <a:pt x="1683603" y="3386217"/>
                </a:cubicBezTo>
                <a:cubicBezTo>
                  <a:pt x="1684397" y="3385027"/>
                  <a:pt x="1684794" y="3383638"/>
                  <a:pt x="1684794" y="3382050"/>
                </a:cubicBezTo>
                <a:lnTo>
                  <a:pt x="1684794" y="3048080"/>
                </a:lnTo>
                <a:lnTo>
                  <a:pt x="1793141" y="3048080"/>
                </a:lnTo>
                <a:cubicBezTo>
                  <a:pt x="1794728" y="3048080"/>
                  <a:pt x="1796167" y="3047683"/>
                  <a:pt x="1797457" y="3046889"/>
                </a:cubicBezTo>
                <a:cubicBezTo>
                  <a:pt x="1798747" y="3046096"/>
                  <a:pt x="1799838" y="3044855"/>
                  <a:pt x="1800731" y="3043168"/>
                </a:cubicBezTo>
                <a:cubicBezTo>
                  <a:pt x="1801624" y="3041482"/>
                  <a:pt x="1802269" y="3039249"/>
                  <a:pt x="1802666" y="3036471"/>
                </a:cubicBezTo>
                <a:cubicBezTo>
                  <a:pt x="1803063" y="3033693"/>
                  <a:pt x="1803261" y="3030419"/>
                  <a:pt x="1803261" y="3026649"/>
                </a:cubicBezTo>
                <a:cubicBezTo>
                  <a:pt x="1803261" y="3022878"/>
                  <a:pt x="1803063" y="3019554"/>
                  <a:pt x="1802666" y="3016677"/>
                </a:cubicBezTo>
                <a:cubicBezTo>
                  <a:pt x="1802269" y="3013800"/>
                  <a:pt x="1801624" y="3011468"/>
                  <a:pt x="1800731" y="3009682"/>
                </a:cubicBezTo>
                <a:cubicBezTo>
                  <a:pt x="1799838" y="3007896"/>
                  <a:pt x="1798747" y="3006606"/>
                  <a:pt x="1797457" y="3005813"/>
                </a:cubicBezTo>
                <a:cubicBezTo>
                  <a:pt x="1796167" y="3005019"/>
                  <a:pt x="1794728" y="3004622"/>
                  <a:pt x="1793141" y="3004622"/>
                </a:cubicBezTo>
                <a:close/>
                <a:moveTo>
                  <a:pt x="2545616" y="3002836"/>
                </a:moveTo>
                <a:cubicBezTo>
                  <a:pt x="2539068" y="3002836"/>
                  <a:pt x="2533859" y="3003034"/>
                  <a:pt x="2529989" y="3003432"/>
                </a:cubicBezTo>
                <a:cubicBezTo>
                  <a:pt x="2526120" y="3003828"/>
                  <a:pt x="2523441" y="3004721"/>
                  <a:pt x="2521952" y="3006110"/>
                </a:cubicBezTo>
                <a:cubicBezTo>
                  <a:pt x="2520464" y="3007499"/>
                  <a:pt x="2519968" y="3009484"/>
                  <a:pt x="2520464" y="3012063"/>
                </a:cubicBezTo>
                <a:cubicBezTo>
                  <a:pt x="2520960" y="3014643"/>
                  <a:pt x="2522300" y="3018215"/>
                  <a:pt x="2524483" y="3022779"/>
                </a:cubicBezTo>
                <a:lnTo>
                  <a:pt x="2633425" y="3240068"/>
                </a:lnTo>
                <a:lnTo>
                  <a:pt x="2633425" y="3382050"/>
                </a:lnTo>
                <a:cubicBezTo>
                  <a:pt x="2633425" y="3383638"/>
                  <a:pt x="2633819" y="3385027"/>
                  <a:pt x="2634608" y="3386217"/>
                </a:cubicBezTo>
                <a:cubicBezTo>
                  <a:pt x="2635397" y="3387408"/>
                  <a:pt x="2636828" y="3388350"/>
                  <a:pt x="2638899" y="3389045"/>
                </a:cubicBezTo>
                <a:cubicBezTo>
                  <a:pt x="2640970" y="3389740"/>
                  <a:pt x="2643633" y="3390335"/>
                  <a:pt x="2646889" y="3390831"/>
                </a:cubicBezTo>
                <a:cubicBezTo>
                  <a:pt x="2650145" y="3391327"/>
                  <a:pt x="2654239" y="3391575"/>
                  <a:pt x="2659172" y="3391575"/>
                </a:cubicBezTo>
                <a:cubicBezTo>
                  <a:pt x="2663906" y="3391575"/>
                  <a:pt x="2667950" y="3391327"/>
                  <a:pt x="2671304" y="3390831"/>
                </a:cubicBezTo>
                <a:cubicBezTo>
                  <a:pt x="2674657" y="3390335"/>
                  <a:pt x="2677320" y="3389740"/>
                  <a:pt x="2679294" y="3389045"/>
                </a:cubicBezTo>
                <a:cubicBezTo>
                  <a:pt x="2681267" y="3388350"/>
                  <a:pt x="2682649" y="3387408"/>
                  <a:pt x="2683438" y="3386217"/>
                </a:cubicBezTo>
                <a:cubicBezTo>
                  <a:pt x="2684227" y="3385027"/>
                  <a:pt x="2684621" y="3383638"/>
                  <a:pt x="2684621" y="3382050"/>
                </a:cubicBezTo>
                <a:lnTo>
                  <a:pt x="2684621" y="3240068"/>
                </a:lnTo>
                <a:lnTo>
                  <a:pt x="2793564" y="3022779"/>
                </a:lnTo>
                <a:cubicBezTo>
                  <a:pt x="2795746" y="3018413"/>
                  <a:pt x="2797086" y="3014941"/>
                  <a:pt x="2797582" y="3012361"/>
                </a:cubicBezTo>
                <a:cubicBezTo>
                  <a:pt x="2798078" y="3009781"/>
                  <a:pt x="2797532" y="3007797"/>
                  <a:pt x="2795945" y="3006408"/>
                </a:cubicBezTo>
                <a:cubicBezTo>
                  <a:pt x="2794357" y="3005019"/>
                  <a:pt x="2791530" y="3004076"/>
                  <a:pt x="2787462" y="3003580"/>
                </a:cubicBezTo>
                <a:cubicBezTo>
                  <a:pt x="2783394" y="3003084"/>
                  <a:pt x="2777788" y="3002836"/>
                  <a:pt x="2770644" y="3002836"/>
                </a:cubicBezTo>
                <a:cubicBezTo>
                  <a:pt x="2765485" y="3002836"/>
                  <a:pt x="2761218" y="3003034"/>
                  <a:pt x="2757845" y="3003432"/>
                </a:cubicBezTo>
                <a:cubicBezTo>
                  <a:pt x="2754471" y="3003828"/>
                  <a:pt x="2751842" y="3004374"/>
                  <a:pt x="2749957" y="3005068"/>
                </a:cubicBezTo>
                <a:cubicBezTo>
                  <a:pt x="2748072" y="3005763"/>
                  <a:pt x="2746583" y="3006805"/>
                  <a:pt x="2745492" y="3008194"/>
                </a:cubicBezTo>
                <a:cubicBezTo>
                  <a:pt x="2744401" y="3009583"/>
                  <a:pt x="2743557" y="3011270"/>
                  <a:pt x="2742962" y="3013254"/>
                </a:cubicBezTo>
                <a:lnTo>
                  <a:pt x="2689384" y="3124577"/>
                </a:lnTo>
                <a:cubicBezTo>
                  <a:pt x="2684432" y="3135492"/>
                  <a:pt x="2679540" y="3146554"/>
                  <a:pt x="2674706" y="3157766"/>
                </a:cubicBezTo>
                <a:cubicBezTo>
                  <a:pt x="2669872" y="3168978"/>
                  <a:pt x="2665187" y="3180239"/>
                  <a:pt x="2660651" y="3191550"/>
                </a:cubicBezTo>
                <a:lnTo>
                  <a:pt x="2660060" y="3191550"/>
                </a:lnTo>
                <a:cubicBezTo>
                  <a:pt x="2654929" y="3179842"/>
                  <a:pt x="2649897" y="3168234"/>
                  <a:pt x="2644966" y="3156724"/>
                </a:cubicBezTo>
                <a:cubicBezTo>
                  <a:pt x="2640034" y="3145215"/>
                  <a:pt x="2635096" y="3134202"/>
                  <a:pt x="2630150" y="3123685"/>
                </a:cubicBezTo>
                <a:lnTo>
                  <a:pt x="2576870" y="3012957"/>
                </a:lnTo>
                <a:cubicBezTo>
                  <a:pt x="2575878" y="3010972"/>
                  <a:pt x="2574836" y="3009335"/>
                  <a:pt x="2573745" y="3008045"/>
                </a:cubicBezTo>
                <a:cubicBezTo>
                  <a:pt x="2572653" y="3006755"/>
                  <a:pt x="2571016" y="3005763"/>
                  <a:pt x="2568833" y="3005068"/>
                </a:cubicBezTo>
                <a:cubicBezTo>
                  <a:pt x="2566650" y="3004374"/>
                  <a:pt x="2563723" y="3003828"/>
                  <a:pt x="2560052" y="3003432"/>
                </a:cubicBezTo>
                <a:cubicBezTo>
                  <a:pt x="2556381" y="3003034"/>
                  <a:pt x="2551569" y="3002836"/>
                  <a:pt x="2545616" y="3002836"/>
                </a:cubicBezTo>
                <a:close/>
                <a:moveTo>
                  <a:pt x="1158835" y="3002836"/>
                </a:moveTo>
                <a:cubicBezTo>
                  <a:pt x="1154271" y="3002836"/>
                  <a:pt x="1150352" y="3003084"/>
                  <a:pt x="1147078" y="3003580"/>
                </a:cubicBezTo>
                <a:cubicBezTo>
                  <a:pt x="1143804" y="3004076"/>
                  <a:pt x="1141125" y="3004672"/>
                  <a:pt x="1139041" y="3005366"/>
                </a:cubicBezTo>
                <a:cubicBezTo>
                  <a:pt x="1136958" y="3006061"/>
                  <a:pt x="1135469" y="3007003"/>
                  <a:pt x="1134576" y="3008194"/>
                </a:cubicBezTo>
                <a:cubicBezTo>
                  <a:pt x="1133684" y="3009385"/>
                  <a:pt x="1133237" y="3010774"/>
                  <a:pt x="1133237" y="3012361"/>
                </a:cubicBezTo>
                <a:lnTo>
                  <a:pt x="1133237" y="3382050"/>
                </a:lnTo>
                <a:cubicBezTo>
                  <a:pt x="1133237" y="3383638"/>
                  <a:pt x="1133634" y="3385027"/>
                  <a:pt x="1134428" y="3386217"/>
                </a:cubicBezTo>
                <a:cubicBezTo>
                  <a:pt x="1135221" y="3387408"/>
                  <a:pt x="1136611" y="3388350"/>
                  <a:pt x="1138595" y="3389045"/>
                </a:cubicBezTo>
                <a:cubicBezTo>
                  <a:pt x="1140579" y="3389740"/>
                  <a:pt x="1143258" y="3390335"/>
                  <a:pt x="1146632" y="3390831"/>
                </a:cubicBezTo>
                <a:cubicBezTo>
                  <a:pt x="1150005" y="3391327"/>
                  <a:pt x="1154073" y="3391575"/>
                  <a:pt x="1158835" y="3391575"/>
                </a:cubicBezTo>
                <a:cubicBezTo>
                  <a:pt x="1163796" y="3391575"/>
                  <a:pt x="1167914" y="3391327"/>
                  <a:pt x="1171188" y="3390831"/>
                </a:cubicBezTo>
                <a:cubicBezTo>
                  <a:pt x="1174462" y="3390335"/>
                  <a:pt x="1177092" y="3389740"/>
                  <a:pt x="1179076" y="3389045"/>
                </a:cubicBezTo>
                <a:cubicBezTo>
                  <a:pt x="1181060" y="3388350"/>
                  <a:pt x="1182450" y="3387408"/>
                  <a:pt x="1183243" y="3386217"/>
                </a:cubicBezTo>
                <a:cubicBezTo>
                  <a:pt x="1184037" y="3385027"/>
                  <a:pt x="1184434" y="3383638"/>
                  <a:pt x="1184434" y="3382050"/>
                </a:cubicBezTo>
                <a:lnTo>
                  <a:pt x="1184434" y="3012361"/>
                </a:lnTo>
                <a:cubicBezTo>
                  <a:pt x="1184434" y="3010774"/>
                  <a:pt x="1184037" y="3009385"/>
                  <a:pt x="1183243" y="3008194"/>
                </a:cubicBezTo>
                <a:cubicBezTo>
                  <a:pt x="1182450" y="3007003"/>
                  <a:pt x="1181060" y="3006061"/>
                  <a:pt x="1179076" y="3005366"/>
                </a:cubicBezTo>
                <a:cubicBezTo>
                  <a:pt x="1177092" y="3004672"/>
                  <a:pt x="1174462" y="3004076"/>
                  <a:pt x="1171188" y="3003580"/>
                </a:cubicBezTo>
                <a:cubicBezTo>
                  <a:pt x="1167914" y="3003084"/>
                  <a:pt x="1163796" y="3002836"/>
                  <a:pt x="1158835" y="3002836"/>
                </a:cubicBezTo>
                <a:close/>
                <a:moveTo>
                  <a:pt x="777835" y="3002836"/>
                </a:moveTo>
                <a:cubicBezTo>
                  <a:pt x="773073" y="3002836"/>
                  <a:pt x="769005" y="3003084"/>
                  <a:pt x="765632" y="3003580"/>
                </a:cubicBezTo>
                <a:cubicBezTo>
                  <a:pt x="762258" y="3004076"/>
                  <a:pt x="759579" y="3004672"/>
                  <a:pt x="757595" y="3005366"/>
                </a:cubicBezTo>
                <a:cubicBezTo>
                  <a:pt x="755611" y="3006061"/>
                  <a:pt x="754221" y="3007003"/>
                  <a:pt x="753428" y="3008194"/>
                </a:cubicBezTo>
                <a:cubicBezTo>
                  <a:pt x="752634" y="3009385"/>
                  <a:pt x="752237" y="3010774"/>
                  <a:pt x="752237" y="3012361"/>
                </a:cubicBezTo>
                <a:lnTo>
                  <a:pt x="752237" y="3382050"/>
                </a:lnTo>
                <a:cubicBezTo>
                  <a:pt x="752237" y="3383638"/>
                  <a:pt x="752634" y="3385027"/>
                  <a:pt x="753428" y="3386217"/>
                </a:cubicBezTo>
                <a:cubicBezTo>
                  <a:pt x="754221" y="3387408"/>
                  <a:pt x="755611" y="3388350"/>
                  <a:pt x="757595" y="3389045"/>
                </a:cubicBezTo>
                <a:cubicBezTo>
                  <a:pt x="759579" y="3389740"/>
                  <a:pt x="762258" y="3390335"/>
                  <a:pt x="765632" y="3390831"/>
                </a:cubicBezTo>
                <a:cubicBezTo>
                  <a:pt x="769005" y="3391327"/>
                  <a:pt x="773073" y="3391575"/>
                  <a:pt x="777835" y="3391575"/>
                </a:cubicBezTo>
                <a:cubicBezTo>
                  <a:pt x="782796" y="3391575"/>
                  <a:pt x="786914" y="3391327"/>
                  <a:pt x="790188" y="3390831"/>
                </a:cubicBezTo>
                <a:cubicBezTo>
                  <a:pt x="793462" y="3390335"/>
                  <a:pt x="796092" y="3389740"/>
                  <a:pt x="798076" y="3389045"/>
                </a:cubicBezTo>
                <a:cubicBezTo>
                  <a:pt x="800061" y="3388350"/>
                  <a:pt x="801450" y="3387408"/>
                  <a:pt x="802243" y="3386217"/>
                </a:cubicBezTo>
                <a:cubicBezTo>
                  <a:pt x="803037" y="3385027"/>
                  <a:pt x="803434" y="3383638"/>
                  <a:pt x="803434" y="3382050"/>
                </a:cubicBezTo>
                <a:lnTo>
                  <a:pt x="803434" y="3211195"/>
                </a:lnTo>
                <a:lnTo>
                  <a:pt x="978754" y="3211195"/>
                </a:lnTo>
                <a:lnTo>
                  <a:pt x="978754" y="3382050"/>
                </a:lnTo>
                <a:cubicBezTo>
                  <a:pt x="978754" y="3383638"/>
                  <a:pt x="979150" y="3385027"/>
                  <a:pt x="979944" y="3386217"/>
                </a:cubicBezTo>
                <a:cubicBezTo>
                  <a:pt x="980738" y="3387408"/>
                  <a:pt x="982127" y="3388350"/>
                  <a:pt x="984111" y="3389045"/>
                </a:cubicBezTo>
                <a:cubicBezTo>
                  <a:pt x="986096" y="3389740"/>
                  <a:pt x="988675" y="3390335"/>
                  <a:pt x="991850" y="3390831"/>
                </a:cubicBezTo>
                <a:cubicBezTo>
                  <a:pt x="995025" y="3391327"/>
                  <a:pt x="999193" y="3391575"/>
                  <a:pt x="1004352" y="3391575"/>
                </a:cubicBezTo>
                <a:cubicBezTo>
                  <a:pt x="1009114" y="3391575"/>
                  <a:pt x="1013133" y="3391327"/>
                  <a:pt x="1016407" y="3390831"/>
                </a:cubicBezTo>
                <a:cubicBezTo>
                  <a:pt x="1019681" y="3390335"/>
                  <a:pt x="1022311" y="3389740"/>
                  <a:pt x="1024295" y="3389045"/>
                </a:cubicBezTo>
                <a:cubicBezTo>
                  <a:pt x="1026279" y="3388350"/>
                  <a:pt x="1027668" y="3387408"/>
                  <a:pt x="1028462" y="3386217"/>
                </a:cubicBezTo>
                <a:cubicBezTo>
                  <a:pt x="1029256" y="3385027"/>
                  <a:pt x="1029653" y="3383638"/>
                  <a:pt x="1029653" y="3382050"/>
                </a:cubicBezTo>
                <a:lnTo>
                  <a:pt x="1029653" y="3012361"/>
                </a:lnTo>
                <a:cubicBezTo>
                  <a:pt x="1029653" y="3010774"/>
                  <a:pt x="1029256" y="3009385"/>
                  <a:pt x="1028462" y="3008194"/>
                </a:cubicBezTo>
                <a:cubicBezTo>
                  <a:pt x="1027668" y="3007003"/>
                  <a:pt x="1026279" y="3006061"/>
                  <a:pt x="1024295" y="3005366"/>
                </a:cubicBezTo>
                <a:cubicBezTo>
                  <a:pt x="1022311" y="3004672"/>
                  <a:pt x="1019681" y="3004076"/>
                  <a:pt x="1016407" y="3003580"/>
                </a:cubicBezTo>
                <a:cubicBezTo>
                  <a:pt x="1013133" y="3003084"/>
                  <a:pt x="1009114" y="3002836"/>
                  <a:pt x="1004352" y="3002836"/>
                </a:cubicBezTo>
                <a:cubicBezTo>
                  <a:pt x="999193" y="3002836"/>
                  <a:pt x="995025" y="3003084"/>
                  <a:pt x="991850" y="3003580"/>
                </a:cubicBezTo>
                <a:cubicBezTo>
                  <a:pt x="988675" y="3004076"/>
                  <a:pt x="986096" y="3004672"/>
                  <a:pt x="984111" y="3005366"/>
                </a:cubicBezTo>
                <a:cubicBezTo>
                  <a:pt x="982127" y="3006061"/>
                  <a:pt x="980738" y="3007003"/>
                  <a:pt x="979944" y="3008194"/>
                </a:cubicBezTo>
                <a:cubicBezTo>
                  <a:pt x="979150" y="3009385"/>
                  <a:pt x="978754" y="3010774"/>
                  <a:pt x="978754" y="3012361"/>
                </a:cubicBezTo>
                <a:lnTo>
                  <a:pt x="978754" y="3166547"/>
                </a:lnTo>
                <a:lnTo>
                  <a:pt x="803434" y="3166547"/>
                </a:lnTo>
                <a:lnTo>
                  <a:pt x="803434" y="3012361"/>
                </a:lnTo>
                <a:cubicBezTo>
                  <a:pt x="803434" y="3010774"/>
                  <a:pt x="803037" y="3009385"/>
                  <a:pt x="802243" y="3008194"/>
                </a:cubicBezTo>
                <a:cubicBezTo>
                  <a:pt x="801450" y="3007003"/>
                  <a:pt x="800061" y="3006061"/>
                  <a:pt x="798076" y="3005366"/>
                </a:cubicBezTo>
                <a:cubicBezTo>
                  <a:pt x="796092" y="3004672"/>
                  <a:pt x="793462" y="3004076"/>
                  <a:pt x="790188" y="3003580"/>
                </a:cubicBezTo>
                <a:cubicBezTo>
                  <a:pt x="786914" y="3003084"/>
                  <a:pt x="782796" y="3002836"/>
                  <a:pt x="777835" y="3002836"/>
                </a:cubicBezTo>
                <a:close/>
                <a:moveTo>
                  <a:pt x="1992571" y="2998967"/>
                </a:moveTo>
                <a:cubicBezTo>
                  <a:pt x="1963202" y="2998967"/>
                  <a:pt x="1937504" y="3003679"/>
                  <a:pt x="1915478" y="3013105"/>
                </a:cubicBezTo>
                <a:cubicBezTo>
                  <a:pt x="1893451" y="3022531"/>
                  <a:pt x="1875096" y="3035925"/>
                  <a:pt x="1860411" y="3053289"/>
                </a:cubicBezTo>
                <a:cubicBezTo>
                  <a:pt x="1845727" y="3070652"/>
                  <a:pt x="1834714" y="3091736"/>
                  <a:pt x="1827371" y="3116541"/>
                </a:cubicBezTo>
                <a:cubicBezTo>
                  <a:pt x="1820029" y="3141345"/>
                  <a:pt x="1816358" y="3168928"/>
                  <a:pt x="1816358" y="3199289"/>
                </a:cubicBezTo>
                <a:cubicBezTo>
                  <a:pt x="1816358" y="3231039"/>
                  <a:pt x="1819732" y="3259118"/>
                  <a:pt x="1826479" y="3283526"/>
                </a:cubicBezTo>
                <a:cubicBezTo>
                  <a:pt x="1833225" y="3307934"/>
                  <a:pt x="1843494" y="3328373"/>
                  <a:pt x="1857286" y="3344843"/>
                </a:cubicBezTo>
                <a:cubicBezTo>
                  <a:pt x="1871077" y="3361313"/>
                  <a:pt x="1888540" y="3373865"/>
                  <a:pt x="1909673" y="3382497"/>
                </a:cubicBezTo>
                <a:cubicBezTo>
                  <a:pt x="1930807" y="3391129"/>
                  <a:pt x="1955860" y="3395445"/>
                  <a:pt x="1984832" y="3395445"/>
                </a:cubicBezTo>
                <a:cubicBezTo>
                  <a:pt x="2014200" y="3395445"/>
                  <a:pt x="2039898" y="3390732"/>
                  <a:pt x="2061925" y="3381306"/>
                </a:cubicBezTo>
                <a:cubicBezTo>
                  <a:pt x="2083951" y="3371880"/>
                  <a:pt x="2102257" y="3358386"/>
                  <a:pt x="2116842" y="3340825"/>
                </a:cubicBezTo>
                <a:cubicBezTo>
                  <a:pt x="2131427" y="3323263"/>
                  <a:pt x="2142391" y="3301981"/>
                  <a:pt x="2149733" y="3276977"/>
                </a:cubicBezTo>
                <a:cubicBezTo>
                  <a:pt x="2157075" y="3251974"/>
                  <a:pt x="2160746" y="3223896"/>
                  <a:pt x="2160746" y="3192741"/>
                </a:cubicBezTo>
                <a:cubicBezTo>
                  <a:pt x="2160746" y="3161586"/>
                  <a:pt x="2157323" y="3133954"/>
                  <a:pt x="2150477" y="3109844"/>
                </a:cubicBezTo>
                <a:cubicBezTo>
                  <a:pt x="2143631" y="3085733"/>
                  <a:pt x="2133213" y="3065493"/>
                  <a:pt x="2119223" y="3049122"/>
                </a:cubicBezTo>
                <a:cubicBezTo>
                  <a:pt x="2105234" y="3032751"/>
                  <a:pt x="2087721" y="3020299"/>
                  <a:pt x="2066687" y="3011766"/>
                </a:cubicBezTo>
                <a:cubicBezTo>
                  <a:pt x="2045653" y="3003233"/>
                  <a:pt x="2020947" y="2998967"/>
                  <a:pt x="1992571" y="2998967"/>
                </a:cubicBezTo>
                <a:close/>
                <a:moveTo>
                  <a:pt x="1382078" y="2998967"/>
                </a:moveTo>
                <a:cubicBezTo>
                  <a:pt x="1365409" y="2998967"/>
                  <a:pt x="1349881" y="3001199"/>
                  <a:pt x="1335494" y="3005664"/>
                </a:cubicBezTo>
                <a:cubicBezTo>
                  <a:pt x="1321108" y="3010129"/>
                  <a:pt x="1308705" y="3016627"/>
                  <a:pt x="1298287" y="3025160"/>
                </a:cubicBezTo>
                <a:cubicBezTo>
                  <a:pt x="1287870" y="3033693"/>
                  <a:pt x="1279734" y="3044260"/>
                  <a:pt x="1273880" y="3056861"/>
                </a:cubicBezTo>
                <a:cubicBezTo>
                  <a:pt x="1268026" y="3069461"/>
                  <a:pt x="1265099" y="3083799"/>
                  <a:pt x="1265099" y="3099872"/>
                </a:cubicBezTo>
                <a:cubicBezTo>
                  <a:pt x="1265099" y="3115549"/>
                  <a:pt x="1267629" y="3128993"/>
                  <a:pt x="1272689" y="3140204"/>
                </a:cubicBezTo>
                <a:cubicBezTo>
                  <a:pt x="1277749" y="3151416"/>
                  <a:pt x="1284347" y="3161189"/>
                  <a:pt x="1292483" y="3169524"/>
                </a:cubicBezTo>
                <a:cubicBezTo>
                  <a:pt x="1300619" y="3177858"/>
                  <a:pt x="1309846" y="3185101"/>
                  <a:pt x="1320165" y="3191252"/>
                </a:cubicBezTo>
                <a:cubicBezTo>
                  <a:pt x="1330484" y="3197404"/>
                  <a:pt x="1341100" y="3203010"/>
                  <a:pt x="1352014" y="3208070"/>
                </a:cubicBezTo>
                <a:cubicBezTo>
                  <a:pt x="1362928" y="3213130"/>
                  <a:pt x="1373594" y="3218091"/>
                  <a:pt x="1384012" y="3222953"/>
                </a:cubicBezTo>
                <a:cubicBezTo>
                  <a:pt x="1394430" y="3227815"/>
                  <a:pt x="1403708" y="3233172"/>
                  <a:pt x="1411843" y="3239026"/>
                </a:cubicBezTo>
                <a:cubicBezTo>
                  <a:pt x="1419979" y="3244880"/>
                  <a:pt x="1426528" y="3251677"/>
                  <a:pt x="1431489" y="3259416"/>
                </a:cubicBezTo>
                <a:cubicBezTo>
                  <a:pt x="1436450" y="3267155"/>
                  <a:pt x="1438930" y="3276481"/>
                  <a:pt x="1438930" y="3287395"/>
                </a:cubicBezTo>
                <a:cubicBezTo>
                  <a:pt x="1438930" y="3297516"/>
                  <a:pt x="1437144" y="3306545"/>
                  <a:pt x="1433572" y="3314482"/>
                </a:cubicBezTo>
                <a:cubicBezTo>
                  <a:pt x="1430000" y="3322420"/>
                  <a:pt x="1424891" y="3329117"/>
                  <a:pt x="1418243" y="3334574"/>
                </a:cubicBezTo>
                <a:cubicBezTo>
                  <a:pt x="1411595" y="3340031"/>
                  <a:pt x="1403658" y="3344248"/>
                  <a:pt x="1394430" y="3347224"/>
                </a:cubicBezTo>
                <a:cubicBezTo>
                  <a:pt x="1385203" y="3350201"/>
                  <a:pt x="1375033" y="3351689"/>
                  <a:pt x="1363921" y="3351689"/>
                </a:cubicBezTo>
                <a:cubicBezTo>
                  <a:pt x="1349236" y="3351689"/>
                  <a:pt x="1336288" y="3349953"/>
                  <a:pt x="1325076" y="3346480"/>
                </a:cubicBezTo>
                <a:cubicBezTo>
                  <a:pt x="1313865" y="3343007"/>
                  <a:pt x="1304290" y="3339287"/>
                  <a:pt x="1296353" y="3335318"/>
                </a:cubicBezTo>
                <a:cubicBezTo>
                  <a:pt x="1288415" y="3331349"/>
                  <a:pt x="1281916" y="3327678"/>
                  <a:pt x="1276856" y="3324305"/>
                </a:cubicBezTo>
                <a:cubicBezTo>
                  <a:pt x="1271796" y="3320931"/>
                  <a:pt x="1267877" y="3319245"/>
                  <a:pt x="1265099" y="3319245"/>
                </a:cubicBezTo>
                <a:cubicBezTo>
                  <a:pt x="1263511" y="3319245"/>
                  <a:pt x="1262122" y="3319592"/>
                  <a:pt x="1260932" y="3320287"/>
                </a:cubicBezTo>
                <a:cubicBezTo>
                  <a:pt x="1259741" y="3320981"/>
                  <a:pt x="1258749" y="3322221"/>
                  <a:pt x="1257955" y="3324007"/>
                </a:cubicBezTo>
                <a:cubicBezTo>
                  <a:pt x="1257161" y="3325793"/>
                  <a:pt x="1256566" y="3328125"/>
                  <a:pt x="1256169" y="3331002"/>
                </a:cubicBezTo>
                <a:cubicBezTo>
                  <a:pt x="1255772" y="3333879"/>
                  <a:pt x="1255574" y="3337501"/>
                  <a:pt x="1255574" y="3341867"/>
                </a:cubicBezTo>
                <a:cubicBezTo>
                  <a:pt x="1255574" y="3348018"/>
                  <a:pt x="1256119" y="3352929"/>
                  <a:pt x="1257211" y="3356601"/>
                </a:cubicBezTo>
                <a:cubicBezTo>
                  <a:pt x="1258302" y="3360272"/>
                  <a:pt x="1259989" y="3363298"/>
                  <a:pt x="1262271" y="3365679"/>
                </a:cubicBezTo>
                <a:cubicBezTo>
                  <a:pt x="1264553" y="3368060"/>
                  <a:pt x="1268621" y="3370938"/>
                  <a:pt x="1274475" y="3374311"/>
                </a:cubicBezTo>
                <a:cubicBezTo>
                  <a:pt x="1280329" y="3377684"/>
                  <a:pt x="1287572" y="3380959"/>
                  <a:pt x="1296204" y="3384134"/>
                </a:cubicBezTo>
                <a:cubicBezTo>
                  <a:pt x="1304836" y="3387309"/>
                  <a:pt x="1314659" y="3389988"/>
                  <a:pt x="1325672" y="3392170"/>
                </a:cubicBezTo>
                <a:cubicBezTo>
                  <a:pt x="1336685" y="3394353"/>
                  <a:pt x="1348641" y="3395445"/>
                  <a:pt x="1361539" y="3395445"/>
                </a:cubicBezTo>
                <a:cubicBezTo>
                  <a:pt x="1379994" y="3395445"/>
                  <a:pt x="1397209" y="3392964"/>
                  <a:pt x="1413183" y="3388003"/>
                </a:cubicBezTo>
                <a:cubicBezTo>
                  <a:pt x="1429157" y="3383042"/>
                  <a:pt x="1443048" y="3375651"/>
                  <a:pt x="1454855" y="3365828"/>
                </a:cubicBezTo>
                <a:cubicBezTo>
                  <a:pt x="1466662" y="3356005"/>
                  <a:pt x="1475889" y="3344049"/>
                  <a:pt x="1482537" y="3329960"/>
                </a:cubicBezTo>
                <a:cubicBezTo>
                  <a:pt x="1489184" y="3315871"/>
                  <a:pt x="1492508" y="3299798"/>
                  <a:pt x="1492508" y="3281740"/>
                </a:cubicBezTo>
                <a:cubicBezTo>
                  <a:pt x="1492508" y="3266460"/>
                  <a:pt x="1489978" y="3253215"/>
                  <a:pt x="1484918" y="3242003"/>
                </a:cubicBezTo>
                <a:cubicBezTo>
                  <a:pt x="1479858" y="3230791"/>
                  <a:pt x="1473210" y="3221068"/>
                  <a:pt x="1464975" y="3212833"/>
                </a:cubicBezTo>
                <a:cubicBezTo>
                  <a:pt x="1456740" y="3204597"/>
                  <a:pt x="1447364" y="3197454"/>
                  <a:pt x="1436846" y="3191401"/>
                </a:cubicBezTo>
                <a:cubicBezTo>
                  <a:pt x="1426329" y="3185349"/>
                  <a:pt x="1415614" y="3179793"/>
                  <a:pt x="1404700" y="3174733"/>
                </a:cubicBezTo>
                <a:cubicBezTo>
                  <a:pt x="1393785" y="3169673"/>
                  <a:pt x="1383070" y="3164662"/>
                  <a:pt x="1372553" y="3159701"/>
                </a:cubicBezTo>
                <a:cubicBezTo>
                  <a:pt x="1362035" y="3154740"/>
                  <a:pt x="1352659" y="3149283"/>
                  <a:pt x="1344424" y="3143330"/>
                </a:cubicBezTo>
                <a:cubicBezTo>
                  <a:pt x="1336189" y="3137377"/>
                  <a:pt x="1329591" y="3130531"/>
                  <a:pt x="1324630" y="3122792"/>
                </a:cubicBezTo>
                <a:cubicBezTo>
                  <a:pt x="1319669" y="3115052"/>
                  <a:pt x="1317189" y="3105825"/>
                  <a:pt x="1317189" y="3095110"/>
                </a:cubicBezTo>
                <a:cubicBezTo>
                  <a:pt x="1317189" y="3087767"/>
                  <a:pt x="1318478" y="3080822"/>
                  <a:pt x="1321058" y="3074274"/>
                </a:cubicBezTo>
                <a:cubicBezTo>
                  <a:pt x="1323638" y="3067725"/>
                  <a:pt x="1327507" y="3062070"/>
                  <a:pt x="1332667" y="3057307"/>
                </a:cubicBezTo>
                <a:cubicBezTo>
                  <a:pt x="1337826" y="3052545"/>
                  <a:pt x="1344374" y="3048725"/>
                  <a:pt x="1352312" y="3045847"/>
                </a:cubicBezTo>
                <a:cubicBezTo>
                  <a:pt x="1360250" y="3042970"/>
                  <a:pt x="1369576" y="3041532"/>
                  <a:pt x="1380292" y="3041532"/>
                </a:cubicBezTo>
                <a:cubicBezTo>
                  <a:pt x="1391801" y="3041532"/>
                  <a:pt x="1402169" y="3042970"/>
                  <a:pt x="1411397" y="3045847"/>
                </a:cubicBezTo>
                <a:cubicBezTo>
                  <a:pt x="1420624" y="3048725"/>
                  <a:pt x="1428611" y="3051900"/>
                  <a:pt x="1435358" y="3055372"/>
                </a:cubicBezTo>
                <a:cubicBezTo>
                  <a:pt x="1442105" y="3058845"/>
                  <a:pt x="1447810" y="3061970"/>
                  <a:pt x="1452473" y="3064749"/>
                </a:cubicBezTo>
                <a:cubicBezTo>
                  <a:pt x="1457137" y="3067527"/>
                  <a:pt x="1460560" y="3068916"/>
                  <a:pt x="1462742" y="3068916"/>
                </a:cubicBezTo>
                <a:cubicBezTo>
                  <a:pt x="1464132" y="3068916"/>
                  <a:pt x="1465372" y="3068469"/>
                  <a:pt x="1466463" y="3067576"/>
                </a:cubicBezTo>
                <a:cubicBezTo>
                  <a:pt x="1467555" y="3066683"/>
                  <a:pt x="1468398" y="3065294"/>
                  <a:pt x="1468993" y="3063409"/>
                </a:cubicBezTo>
                <a:cubicBezTo>
                  <a:pt x="1469589" y="3061524"/>
                  <a:pt x="1470035" y="3059192"/>
                  <a:pt x="1470333" y="3056414"/>
                </a:cubicBezTo>
                <a:cubicBezTo>
                  <a:pt x="1470630" y="3053636"/>
                  <a:pt x="1470779" y="3050461"/>
                  <a:pt x="1470779" y="3046889"/>
                </a:cubicBezTo>
                <a:cubicBezTo>
                  <a:pt x="1470779" y="3043119"/>
                  <a:pt x="1470680" y="3040043"/>
                  <a:pt x="1470482" y="3037662"/>
                </a:cubicBezTo>
                <a:cubicBezTo>
                  <a:pt x="1470283" y="3035281"/>
                  <a:pt x="1469985" y="3033247"/>
                  <a:pt x="1469589" y="3031560"/>
                </a:cubicBezTo>
                <a:cubicBezTo>
                  <a:pt x="1469192" y="3029873"/>
                  <a:pt x="1468696" y="3028484"/>
                  <a:pt x="1468100" y="3027393"/>
                </a:cubicBezTo>
                <a:cubicBezTo>
                  <a:pt x="1467505" y="3026301"/>
                  <a:pt x="1466265" y="3024813"/>
                  <a:pt x="1464380" y="3022928"/>
                </a:cubicBezTo>
                <a:cubicBezTo>
                  <a:pt x="1462494" y="3021043"/>
                  <a:pt x="1458575" y="3018562"/>
                  <a:pt x="1452622" y="3015486"/>
                </a:cubicBezTo>
                <a:cubicBezTo>
                  <a:pt x="1446669" y="3012411"/>
                  <a:pt x="1439873" y="3009633"/>
                  <a:pt x="1432233" y="3007152"/>
                </a:cubicBezTo>
                <a:cubicBezTo>
                  <a:pt x="1424593" y="3004672"/>
                  <a:pt x="1416457" y="3002687"/>
                  <a:pt x="1407825" y="3001199"/>
                </a:cubicBezTo>
                <a:cubicBezTo>
                  <a:pt x="1399193" y="2999711"/>
                  <a:pt x="1390611" y="2998967"/>
                  <a:pt x="1382078" y="2998967"/>
                </a:cubicBezTo>
                <a:close/>
                <a:moveTo>
                  <a:pt x="874574" y="2322394"/>
                </a:moveTo>
                <a:lnTo>
                  <a:pt x="874871" y="2322394"/>
                </a:lnTo>
                <a:lnTo>
                  <a:pt x="942142" y="2514382"/>
                </a:lnTo>
                <a:lnTo>
                  <a:pt x="808196" y="2514382"/>
                </a:lnTo>
                <a:close/>
                <a:moveTo>
                  <a:pt x="2241709" y="2313762"/>
                </a:moveTo>
                <a:lnTo>
                  <a:pt x="2293799" y="2313762"/>
                </a:lnTo>
                <a:cubicBezTo>
                  <a:pt x="2320390" y="2313762"/>
                  <a:pt x="2342118" y="2317433"/>
                  <a:pt x="2358986" y="2324775"/>
                </a:cubicBezTo>
                <a:cubicBezTo>
                  <a:pt x="2375853" y="2332117"/>
                  <a:pt x="2389793" y="2342337"/>
                  <a:pt x="2400806" y="2355434"/>
                </a:cubicBezTo>
                <a:cubicBezTo>
                  <a:pt x="2411820" y="2368531"/>
                  <a:pt x="2419906" y="2384059"/>
                  <a:pt x="2425065" y="2402017"/>
                </a:cubicBezTo>
                <a:cubicBezTo>
                  <a:pt x="2430225" y="2419975"/>
                  <a:pt x="2432804" y="2439373"/>
                  <a:pt x="2432804" y="2460209"/>
                </a:cubicBezTo>
                <a:cubicBezTo>
                  <a:pt x="2432804" y="2486402"/>
                  <a:pt x="2429977" y="2509074"/>
                  <a:pt x="2424321" y="2528223"/>
                </a:cubicBezTo>
                <a:cubicBezTo>
                  <a:pt x="2418666" y="2547372"/>
                  <a:pt x="2410182" y="2563297"/>
                  <a:pt x="2398871" y="2575997"/>
                </a:cubicBezTo>
                <a:cubicBezTo>
                  <a:pt x="2387561" y="2588697"/>
                  <a:pt x="2373471" y="2598123"/>
                  <a:pt x="2356604" y="2604274"/>
                </a:cubicBezTo>
                <a:cubicBezTo>
                  <a:pt x="2339737" y="2610426"/>
                  <a:pt x="2319000" y="2613502"/>
                  <a:pt x="2294394" y="2613502"/>
                </a:cubicBezTo>
                <a:lnTo>
                  <a:pt x="2241709" y="2613502"/>
                </a:lnTo>
                <a:close/>
                <a:moveTo>
                  <a:pt x="1613059" y="2313464"/>
                </a:moveTo>
                <a:lnTo>
                  <a:pt x="1656219" y="2313464"/>
                </a:lnTo>
                <a:cubicBezTo>
                  <a:pt x="1666339" y="2313464"/>
                  <a:pt x="1674525" y="2313762"/>
                  <a:pt x="1680776" y="2314357"/>
                </a:cubicBezTo>
                <a:cubicBezTo>
                  <a:pt x="1687027" y="2314952"/>
                  <a:pt x="1692632" y="2315945"/>
                  <a:pt x="1697593" y="2317334"/>
                </a:cubicBezTo>
                <a:cubicBezTo>
                  <a:pt x="1713468" y="2321898"/>
                  <a:pt x="1724779" y="2329389"/>
                  <a:pt x="1731526" y="2339807"/>
                </a:cubicBezTo>
                <a:cubicBezTo>
                  <a:pt x="1738273" y="2350225"/>
                  <a:pt x="1741646" y="2362974"/>
                  <a:pt x="1741646" y="2378056"/>
                </a:cubicBezTo>
                <a:cubicBezTo>
                  <a:pt x="1741646" y="2387382"/>
                  <a:pt x="1740109" y="2396014"/>
                  <a:pt x="1737033" y="2403952"/>
                </a:cubicBezTo>
                <a:cubicBezTo>
                  <a:pt x="1733957" y="2411889"/>
                  <a:pt x="1729145" y="2418785"/>
                  <a:pt x="1722596" y="2424639"/>
                </a:cubicBezTo>
                <a:cubicBezTo>
                  <a:pt x="1716048" y="2430493"/>
                  <a:pt x="1707863" y="2435057"/>
                  <a:pt x="1698040" y="2438331"/>
                </a:cubicBezTo>
                <a:cubicBezTo>
                  <a:pt x="1688217" y="2441605"/>
                  <a:pt x="1676559" y="2443242"/>
                  <a:pt x="1663065" y="2443242"/>
                </a:cubicBezTo>
                <a:lnTo>
                  <a:pt x="1613059" y="2443242"/>
                </a:lnTo>
                <a:close/>
                <a:moveTo>
                  <a:pt x="2677775" y="2271197"/>
                </a:moveTo>
                <a:cubicBezTo>
                  <a:pt x="2676188" y="2271197"/>
                  <a:pt x="2674749" y="2271594"/>
                  <a:pt x="2673459" y="2272388"/>
                </a:cubicBezTo>
                <a:cubicBezTo>
                  <a:pt x="2672170" y="2273181"/>
                  <a:pt x="2671128" y="2274471"/>
                  <a:pt x="2670334" y="2276257"/>
                </a:cubicBezTo>
                <a:cubicBezTo>
                  <a:pt x="2669540" y="2278043"/>
                  <a:pt x="2668895" y="2280375"/>
                  <a:pt x="2668399" y="2283252"/>
                </a:cubicBezTo>
                <a:cubicBezTo>
                  <a:pt x="2667903" y="2286129"/>
                  <a:pt x="2667655" y="2289453"/>
                  <a:pt x="2667655" y="2293224"/>
                </a:cubicBezTo>
                <a:cubicBezTo>
                  <a:pt x="2667655" y="2296994"/>
                  <a:pt x="2667903" y="2300268"/>
                  <a:pt x="2668399" y="2303046"/>
                </a:cubicBezTo>
                <a:cubicBezTo>
                  <a:pt x="2668895" y="2305825"/>
                  <a:pt x="2669540" y="2308057"/>
                  <a:pt x="2670334" y="2309743"/>
                </a:cubicBezTo>
                <a:cubicBezTo>
                  <a:pt x="2671128" y="2311430"/>
                  <a:pt x="2672170" y="2312670"/>
                  <a:pt x="2673459" y="2313464"/>
                </a:cubicBezTo>
                <a:cubicBezTo>
                  <a:pt x="2674749" y="2314258"/>
                  <a:pt x="2676188" y="2314655"/>
                  <a:pt x="2677775" y="2314655"/>
                </a:cubicBezTo>
                <a:lnTo>
                  <a:pt x="2786122" y="2314655"/>
                </a:lnTo>
                <a:lnTo>
                  <a:pt x="2786122" y="2648625"/>
                </a:lnTo>
                <a:cubicBezTo>
                  <a:pt x="2786122" y="2650213"/>
                  <a:pt x="2786519" y="2651602"/>
                  <a:pt x="2787313" y="2652792"/>
                </a:cubicBezTo>
                <a:cubicBezTo>
                  <a:pt x="2788107" y="2653983"/>
                  <a:pt x="2789496" y="2654925"/>
                  <a:pt x="2791480" y="2655620"/>
                </a:cubicBezTo>
                <a:cubicBezTo>
                  <a:pt x="2793464" y="2656315"/>
                  <a:pt x="2796143" y="2656910"/>
                  <a:pt x="2799517" y="2657406"/>
                </a:cubicBezTo>
                <a:cubicBezTo>
                  <a:pt x="2802890" y="2657902"/>
                  <a:pt x="2806958" y="2658150"/>
                  <a:pt x="2811721" y="2658150"/>
                </a:cubicBezTo>
                <a:cubicBezTo>
                  <a:pt x="2816682" y="2658150"/>
                  <a:pt x="2820799" y="2657902"/>
                  <a:pt x="2824074" y="2657406"/>
                </a:cubicBezTo>
                <a:cubicBezTo>
                  <a:pt x="2827348" y="2656910"/>
                  <a:pt x="2829977" y="2656315"/>
                  <a:pt x="2831961" y="2655620"/>
                </a:cubicBezTo>
                <a:cubicBezTo>
                  <a:pt x="2833946" y="2654925"/>
                  <a:pt x="2835335" y="2653983"/>
                  <a:pt x="2836128" y="2652792"/>
                </a:cubicBezTo>
                <a:cubicBezTo>
                  <a:pt x="2836922" y="2651602"/>
                  <a:pt x="2837319" y="2650213"/>
                  <a:pt x="2837319" y="2648625"/>
                </a:cubicBezTo>
                <a:lnTo>
                  <a:pt x="2837319" y="2314655"/>
                </a:lnTo>
                <a:lnTo>
                  <a:pt x="2945666" y="2314655"/>
                </a:lnTo>
                <a:cubicBezTo>
                  <a:pt x="2947254" y="2314655"/>
                  <a:pt x="2948692" y="2314258"/>
                  <a:pt x="2949982" y="2313464"/>
                </a:cubicBezTo>
                <a:cubicBezTo>
                  <a:pt x="2951272" y="2312670"/>
                  <a:pt x="2952363" y="2311430"/>
                  <a:pt x="2953256" y="2309743"/>
                </a:cubicBezTo>
                <a:cubicBezTo>
                  <a:pt x="2954149" y="2308057"/>
                  <a:pt x="2954794" y="2305825"/>
                  <a:pt x="2955191" y="2303046"/>
                </a:cubicBezTo>
                <a:cubicBezTo>
                  <a:pt x="2955588" y="2300268"/>
                  <a:pt x="2955786" y="2296994"/>
                  <a:pt x="2955786" y="2293224"/>
                </a:cubicBezTo>
                <a:cubicBezTo>
                  <a:pt x="2955786" y="2289453"/>
                  <a:pt x="2955588" y="2286129"/>
                  <a:pt x="2955191" y="2283252"/>
                </a:cubicBezTo>
                <a:cubicBezTo>
                  <a:pt x="2954794" y="2280375"/>
                  <a:pt x="2954149" y="2278043"/>
                  <a:pt x="2953256" y="2276257"/>
                </a:cubicBezTo>
                <a:cubicBezTo>
                  <a:pt x="2952363" y="2274471"/>
                  <a:pt x="2951272" y="2273181"/>
                  <a:pt x="2949982" y="2272388"/>
                </a:cubicBezTo>
                <a:cubicBezTo>
                  <a:pt x="2948692" y="2271594"/>
                  <a:pt x="2947254" y="2271197"/>
                  <a:pt x="2945666" y="2271197"/>
                </a:cubicBezTo>
                <a:close/>
                <a:moveTo>
                  <a:pt x="2209562" y="2271197"/>
                </a:moveTo>
                <a:cubicBezTo>
                  <a:pt x="2204998" y="2271197"/>
                  <a:pt x="2200682" y="2272735"/>
                  <a:pt x="2196614" y="2275811"/>
                </a:cubicBezTo>
                <a:cubicBezTo>
                  <a:pt x="2192546" y="2278886"/>
                  <a:pt x="2190512" y="2284294"/>
                  <a:pt x="2190512" y="2292033"/>
                </a:cubicBezTo>
                <a:lnTo>
                  <a:pt x="2190512" y="2635528"/>
                </a:lnTo>
                <a:cubicBezTo>
                  <a:pt x="2190512" y="2643267"/>
                  <a:pt x="2192546" y="2648675"/>
                  <a:pt x="2196614" y="2651751"/>
                </a:cubicBezTo>
                <a:cubicBezTo>
                  <a:pt x="2200682" y="2654826"/>
                  <a:pt x="2204998" y="2656364"/>
                  <a:pt x="2209562" y="2656364"/>
                </a:cubicBezTo>
                <a:lnTo>
                  <a:pt x="2291120" y="2656364"/>
                </a:lnTo>
                <a:cubicBezTo>
                  <a:pt x="2324061" y="2656364"/>
                  <a:pt x="2352437" y="2652296"/>
                  <a:pt x="2376250" y="2644160"/>
                </a:cubicBezTo>
                <a:cubicBezTo>
                  <a:pt x="2400062" y="2636024"/>
                  <a:pt x="2420154" y="2623771"/>
                  <a:pt x="2436525" y="2607400"/>
                </a:cubicBezTo>
                <a:cubicBezTo>
                  <a:pt x="2452896" y="2591029"/>
                  <a:pt x="2465348" y="2570391"/>
                  <a:pt x="2473881" y="2545487"/>
                </a:cubicBezTo>
                <a:cubicBezTo>
                  <a:pt x="2482414" y="2520584"/>
                  <a:pt x="2486680" y="2491463"/>
                  <a:pt x="2486680" y="2458125"/>
                </a:cubicBezTo>
                <a:cubicBezTo>
                  <a:pt x="2486680" y="2429153"/>
                  <a:pt x="2482662" y="2403158"/>
                  <a:pt x="2474625" y="2380139"/>
                </a:cubicBezTo>
                <a:cubicBezTo>
                  <a:pt x="2466588" y="2357120"/>
                  <a:pt x="2454781" y="2337525"/>
                  <a:pt x="2439204" y="2321352"/>
                </a:cubicBezTo>
                <a:cubicBezTo>
                  <a:pt x="2423627" y="2305179"/>
                  <a:pt x="2404329" y="2292777"/>
                  <a:pt x="2381310" y="2284145"/>
                </a:cubicBezTo>
                <a:cubicBezTo>
                  <a:pt x="2358291" y="2275513"/>
                  <a:pt x="2330113" y="2271197"/>
                  <a:pt x="2296775" y="2271197"/>
                </a:cubicBezTo>
                <a:close/>
                <a:moveTo>
                  <a:pt x="1914287" y="2271197"/>
                </a:moveTo>
                <a:cubicBezTo>
                  <a:pt x="1909723" y="2271197"/>
                  <a:pt x="1905407" y="2272735"/>
                  <a:pt x="1901339" y="2275811"/>
                </a:cubicBezTo>
                <a:cubicBezTo>
                  <a:pt x="1897271" y="2278886"/>
                  <a:pt x="1895237" y="2284294"/>
                  <a:pt x="1895237" y="2292033"/>
                </a:cubicBezTo>
                <a:lnTo>
                  <a:pt x="1895237" y="2635528"/>
                </a:lnTo>
                <a:cubicBezTo>
                  <a:pt x="1895237" y="2643267"/>
                  <a:pt x="1897271" y="2648675"/>
                  <a:pt x="1901339" y="2651751"/>
                </a:cubicBezTo>
                <a:cubicBezTo>
                  <a:pt x="1905407" y="2654826"/>
                  <a:pt x="1909723" y="2656364"/>
                  <a:pt x="1914287" y="2656364"/>
                </a:cubicBezTo>
                <a:lnTo>
                  <a:pt x="2099132" y="2656364"/>
                </a:lnTo>
                <a:cubicBezTo>
                  <a:pt x="2100719" y="2656364"/>
                  <a:pt x="2102158" y="2655967"/>
                  <a:pt x="2103448" y="2655174"/>
                </a:cubicBezTo>
                <a:cubicBezTo>
                  <a:pt x="2104738" y="2654380"/>
                  <a:pt x="2105878" y="2653090"/>
                  <a:pt x="2106871" y="2651304"/>
                </a:cubicBezTo>
                <a:cubicBezTo>
                  <a:pt x="2107863" y="2649518"/>
                  <a:pt x="2108557" y="2647286"/>
                  <a:pt x="2108954" y="2644607"/>
                </a:cubicBezTo>
                <a:cubicBezTo>
                  <a:pt x="2109351" y="2641928"/>
                  <a:pt x="2109550" y="2638802"/>
                  <a:pt x="2109550" y="2635231"/>
                </a:cubicBezTo>
                <a:cubicBezTo>
                  <a:pt x="2109550" y="2631262"/>
                  <a:pt x="2109351" y="2627938"/>
                  <a:pt x="2108954" y="2625259"/>
                </a:cubicBezTo>
                <a:cubicBezTo>
                  <a:pt x="2108557" y="2622580"/>
                  <a:pt x="2107863" y="2620397"/>
                  <a:pt x="2106871" y="2618711"/>
                </a:cubicBezTo>
                <a:cubicBezTo>
                  <a:pt x="2105878" y="2617024"/>
                  <a:pt x="2104738" y="2615784"/>
                  <a:pt x="2103448" y="2614990"/>
                </a:cubicBezTo>
                <a:cubicBezTo>
                  <a:pt x="2102158" y="2614196"/>
                  <a:pt x="2100719" y="2613799"/>
                  <a:pt x="2099132" y="2613799"/>
                </a:cubicBezTo>
                <a:lnTo>
                  <a:pt x="1946434" y="2613799"/>
                </a:lnTo>
                <a:lnTo>
                  <a:pt x="1946434" y="2475984"/>
                </a:lnTo>
                <a:lnTo>
                  <a:pt x="2075617" y="2475984"/>
                </a:lnTo>
                <a:cubicBezTo>
                  <a:pt x="2077204" y="2475984"/>
                  <a:pt x="2078643" y="2475637"/>
                  <a:pt x="2079933" y="2474943"/>
                </a:cubicBezTo>
                <a:cubicBezTo>
                  <a:pt x="2081223" y="2474248"/>
                  <a:pt x="2082314" y="2473107"/>
                  <a:pt x="2083207" y="2471520"/>
                </a:cubicBezTo>
                <a:cubicBezTo>
                  <a:pt x="2084100" y="2469932"/>
                  <a:pt x="2084745" y="2467849"/>
                  <a:pt x="2085142" y="2465269"/>
                </a:cubicBezTo>
                <a:cubicBezTo>
                  <a:pt x="2085539" y="2462689"/>
                  <a:pt x="2085737" y="2459613"/>
                  <a:pt x="2085737" y="2456041"/>
                </a:cubicBezTo>
                <a:cubicBezTo>
                  <a:pt x="2085737" y="2452271"/>
                  <a:pt x="2085539" y="2448997"/>
                  <a:pt x="2085142" y="2446219"/>
                </a:cubicBezTo>
                <a:cubicBezTo>
                  <a:pt x="2084745" y="2443441"/>
                  <a:pt x="2084100" y="2441258"/>
                  <a:pt x="2083207" y="2439671"/>
                </a:cubicBezTo>
                <a:cubicBezTo>
                  <a:pt x="2082314" y="2438083"/>
                  <a:pt x="2081223" y="2436843"/>
                  <a:pt x="2079933" y="2435950"/>
                </a:cubicBezTo>
                <a:cubicBezTo>
                  <a:pt x="2078643" y="2435057"/>
                  <a:pt x="2077204" y="2434610"/>
                  <a:pt x="2075617" y="2434610"/>
                </a:cubicBezTo>
                <a:lnTo>
                  <a:pt x="1946434" y="2434610"/>
                </a:lnTo>
                <a:lnTo>
                  <a:pt x="1946434" y="2313762"/>
                </a:lnTo>
                <a:lnTo>
                  <a:pt x="2097048" y="2313762"/>
                </a:lnTo>
                <a:cubicBezTo>
                  <a:pt x="2098636" y="2313762"/>
                  <a:pt x="2100074" y="2313365"/>
                  <a:pt x="2101364" y="2312571"/>
                </a:cubicBezTo>
                <a:cubicBezTo>
                  <a:pt x="2102654" y="2311778"/>
                  <a:pt x="2103696" y="2310537"/>
                  <a:pt x="2104489" y="2308850"/>
                </a:cubicBezTo>
                <a:cubicBezTo>
                  <a:pt x="2105283" y="2307164"/>
                  <a:pt x="2105928" y="2304981"/>
                  <a:pt x="2106424" y="2302302"/>
                </a:cubicBezTo>
                <a:cubicBezTo>
                  <a:pt x="2106920" y="2299623"/>
                  <a:pt x="2107168" y="2296498"/>
                  <a:pt x="2107168" y="2292926"/>
                </a:cubicBezTo>
                <a:cubicBezTo>
                  <a:pt x="2107168" y="2288957"/>
                  <a:pt x="2106920" y="2285634"/>
                  <a:pt x="2106424" y="2282954"/>
                </a:cubicBezTo>
                <a:cubicBezTo>
                  <a:pt x="2105928" y="2280275"/>
                  <a:pt x="2105283" y="2278043"/>
                  <a:pt x="2104489" y="2276257"/>
                </a:cubicBezTo>
                <a:cubicBezTo>
                  <a:pt x="2103696" y="2274471"/>
                  <a:pt x="2102654" y="2273181"/>
                  <a:pt x="2101364" y="2272388"/>
                </a:cubicBezTo>
                <a:cubicBezTo>
                  <a:pt x="2100074" y="2271594"/>
                  <a:pt x="2098636" y="2271197"/>
                  <a:pt x="2097048" y="2271197"/>
                </a:cubicBezTo>
                <a:close/>
                <a:moveTo>
                  <a:pt x="1580912" y="2271197"/>
                </a:moveTo>
                <a:cubicBezTo>
                  <a:pt x="1576348" y="2271197"/>
                  <a:pt x="1572032" y="2272735"/>
                  <a:pt x="1567964" y="2275811"/>
                </a:cubicBezTo>
                <a:cubicBezTo>
                  <a:pt x="1563896" y="2278886"/>
                  <a:pt x="1561862" y="2284294"/>
                  <a:pt x="1561862" y="2292033"/>
                </a:cubicBezTo>
                <a:lnTo>
                  <a:pt x="1561862" y="2648625"/>
                </a:lnTo>
                <a:cubicBezTo>
                  <a:pt x="1561862" y="2650213"/>
                  <a:pt x="1562259" y="2651602"/>
                  <a:pt x="1563053" y="2652792"/>
                </a:cubicBezTo>
                <a:cubicBezTo>
                  <a:pt x="1563847" y="2653983"/>
                  <a:pt x="1565235" y="2654925"/>
                  <a:pt x="1567220" y="2655620"/>
                </a:cubicBezTo>
                <a:cubicBezTo>
                  <a:pt x="1569204" y="2656315"/>
                  <a:pt x="1571833" y="2656910"/>
                  <a:pt x="1575108" y="2657406"/>
                </a:cubicBezTo>
                <a:cubicBezTo>
                  <a:pt x="1578382" y="2657902"/>
                  <a:pt x="1582499" y="2658150"/>
                  <a:pt x="1587460" y="2658150"/>
                </a:cubicBezTo>
                <a:cubicBezTo>
                  <a:pt x="1592422" y="2658150"/>
                  <a:pt x="1596539" y="2657902"/>
                  <a:pt x="1599813" y="2657406"/>
                </a:cubicBezTo>
                <a:cubicBezTo>
                  <a:pt x="1603087" y="2656910"/>
                  <a:pt x="1605667" y="2656315"/>
                  <a:pt x="1607552" y="2655620"/>
                </a:cubicBezTo>
                <a:cubicBezTo>
                  <a:pt x="1609437" y="2654925"/>
                  <a:pt x="1610826" y="2653983"/>
                  <a:pt x="1611719" y="2652792"/>
                </a:cubicBezTo>
                <a:cubicBezTo>
                  <a:pt x="1612612" y="2651602"/>
                  <a:pt x="1613059" y="2650213"/>
                  <a:pt x="1613059" y="2648625"/>
                </a:cubicBezTo>
                <a:lnTo>
                  <a:pt x="1613059" y="2484616"/>
                </a:lnTo>
                <a:lnTo>
                  <a:pt x="1647289" y="2484616"/>
                </a:lnTo>
                <a:cubicBezTo>
                  <a:pt x="1658997" y="2484616"/>
                  <a:pt x="1669018" y="2486353"/>
                  <a:pt x="1677353" y="2489825"/>
                </a:cubicBezTo>
                <a:cubicBezTo>
                  <a:pt x="1685687" y="2493298"/>
                  <a:pt x="1692930" y="2498160"/>
                  <a:pt x="1699082" y="2504411"/>
                </a:cubicBezTo>
                <a:cubicBezTo>
                  <a:pt x="1705233" y="2510661"/>
                  <a:pt x="1710541" y="2518103"/>
                  <a:pt x="1715006" y="2526735"/>
                </a:cubicBezTo>
                <a:cubicBezTo>
                  <a:pt x="1719471" y="2535367"/>
                  <a:pt x="1723787" y="2544842"/>
                  <a:pt x="1727954" y="2555161"/>
                </a:cubicBezTo>
                <a:lnTo>
                  <a:pt x="1763375" y="2645946"/>
                </a:lnTo>
                <a:cubicBezTo>
                  <a:pt x="1764169" y="2648327"/>
                  <a:pt x="1765112" y="2650312"/>
                  <a:pt x="1766203" y="2651899"/>
                </a:cubicBezTo>
                <a:cubicBezTo>
                  <a:pt x="1767294" y="2653487"/>
                  <a:pt x="1768832" y="2654727"/>
                  <a:pt x="1770817" y="2655620"/>
                </a:cubicBezTo>
                <a:cubicBezTo>
                  <a:pt x="1772801" y="2656513"/>
                  <a:pt x="1775430" y="2657158"/>
                  <a:pt x="1778705" y="2657555"/>
                </a:cubicBezTo>
                <a:cubicBezTo>
                  <a:pt x="1781979" y="2657952"/>
                  <a:pt x="1786196" y="2658150"/>
                  <a:pt x="1791355" y="2658150"/>
                </a:cubicBezTo>
                <a:cubicBezTo>
                  <a:pt x="1797308" y="2658150"/>
                  <a:pt x="1802071" y="2657952"/>
                  <a:pt x="1805643" y="2657555"/>
                </a:cubicBezTo>
                <a:cubicBezTo>
                  <a:pt x="1809214" y="2657158"/>
                  <a:pt x="1811992" y="2656563"/>
                  <a:pt x="1813977" y="2655769"/>
                </a:cubicBezTo>
                <a:cubicBezTo>
                  <a:pt x="1815961" y="2654975"/>
                  <a:pt x="1817251" y="2653983"/>
                  <a:pt x="1817846" y="2652792"/>
                </a:cubicBezTo>
                <a:cubicBezTo>
                  <a:pt x="1818442" y="2651602"/>
                  <a:pt x="1818740" y="2650213"/>
                  <a:pt x="1818740" y="2648625"/>
                </a:cubicBezTo>
                <a:cubicBezTo>
                  <a:pt x="1818740" y="2647038"/>
                  <a:pt x="1818342" y="2644805"/>
                  <a:pt x="1817549" y="2641928"/>
                </a:cubicBezTo>
                <a:cubicBezTo>
                  <a:pt x="1816755" y="2639051"/>
                  <a:pt x="1814969" y="2634040"/>
                  <a:pt x="1812191" y="2626896"/>
                </a:cubicBezTo>
                <a:lnTo>
                  <a:pt x="1777663" y="2542064"/>
                </a:lnTo>
                <a:cubicBezTo>
                  <a:pt x="1773694" y="2532341"/>
                  <a:pt x="1769725" y="2523609"/>
                  <a:pt x="1765757" y="2515871"/>
                </a:cubicBezTo>
                <a:cubicBezTo>
                  <a:pt x="1761788" y="2508131"/>
                  <a:pt x="1757571" y="2501285"/>
                  <a:pt x="1753106" y="2495332"/>
                </a:cubicBezTo>
                <a:cubicBezTo>
                  <a:pt x="1748641" y="2489379"/>
                  <a:pt x="1743829" y="2484269"/>
                  <a:pt x="1738670" y="2480003"/>
                </a:cubicBezTo>
                <a:cubicBezTo>
                  <a:pt x="1733511" y="2475736"/>
                  <a:pt x="1727756" y="2472214"/>
                  <a:pt x="1721406" y="2469436"/>
                </a:cubicBezTo>
                <a:cubicBezTo>
                  <a:pt x="1732717" y="2465467"/>
                  <a:pt x="1742936" y="2460606"/>
                  <a:pt x="1752064" y="2454851"/>
                </a:cubicBezTo>
                <a:cubicBezTo>
                  <a:pt x="1761193" y="2449096"/>
                  <a:pt x="1769031" y="2442300"/>
                  <a:pt x="1775579" y="2434461"/>
                </a:cubicBezTo>
                <a:cubicBezTo>
                  <a:pt x="1782128" y="2426623"/>
                  <a:pt x="1787138" y="2417594"/>
                  <a:pt x="1790611" y="2407375"/>
                </a:cubicBezTo>
                <a:cubicBezTo>
                  <a:pt x="1794084" y="2397155"/>
                  <a:pt x="1795820" y="2385596"/>
                  <a:pt x="1795820" y="2372698"/>
                </a:cubicBezTo>
                <a:cubicBezTo>
                  <a:pt x="1795820" y="2359402"/>
                  <a:pt x="1793885" y="2347248"/>
                  <a:pt x="1790016" y="2336235"/>
                </a:cubicBezTo>
                <a:cubicBezTo>
                  <a:pt x="1786146" y="2325222"/>
                  <a:pt x="1780342" y="2315448"/>
                  <a:pt x="1772603" y="2306916"/>
                </a:cubicBezTo>
                <a:cubicBezTo>
                  <a:pt x="1764864" y="2298383"/>
                  <a:pt x="1755289" y="2291338"/>
                  <a:pt x="1743879" y="2285782"/>
                </a:cubicBezTo>
                <a:cubicBezTo>
                  <a:pt x="1732469" y="2280226"/>
                  <a:pt x="1719322" y="2276158"/>
                  <a:pt x="1704439" y="2273578"/>
                </a:cubicBezTo>
                <a:cubicBezTo>
                  <a:pt x="1699280" y="2272983"/>
                  <a:pt x="1693476" y="2272437"/>
                  <a:pt x="1687027" y="2271941"/>
                </a:cubicBezTo>
                <a:cubicBezTo>
                  <a:pt x="1680577" y="2271445"/>
                  <a:pt x="1672491" y="2271197"/>
                  <a:pt x="1662768" y="2271197"/>
                </a:cubicBezTo>
                <a:close/>
                <a:moveTo>
                  <a:pt x="2587586" y="2269411"/>
                </a:moveTo>
                <a:cubicBezTo>
                  <a:pt x="2583021" y="2269411"/>
                  <a:pt x="2579102" y="2269659"/>
                  <a:pt x="2575828" y="2270155"/>
                </a:cubicBezTo>
                <a:cubicBezTo>
                  <a:pt x="2572554" y="2270651"/>
                  <a:pt x="2569875" y="2271247"/>
                  <a:pt x="2567791" y="2271941"/>
                </a:cubicBezTo>
                <a:cubicBezTo>
                  <a:pt x="2565708" y="2272636"/>
                  <a:pt x="2564220" y="2273578"/>
                  <a:pt x="2563327" y="2274769"/>
                </a:cubicBezTo>
                <a:cubicBezTo>
                  <a:pt x="2562434" y="2275960"/>
                  <a:pt x="2561987" y="2277348"/>
                  <a:pt x="2561987" y="2278936"/>
                </a:cubicBezTo>
                <a:lnTo>
                  <a:pt x="2561987" y="2648625"/>
                </a:lnTo>
                <a:cubicBezTo>
                  <a:pt x="2561987" y="2650213"/>
                  <a:pt x="2562384" y="2651602"/>
                  <a:pt x="2563178" y="2652792"/>
                </a:cubicBezTo>
                <a:cubicBezTo>
                  <a:pt x="2563971" y="2653983"/>
                  <a:pt x="2565361" y="2654925"/>
                  <a:pt x="2567345" y="2655620"/>
                </a:cubicBezTo>
                <a:cubicBezTo>
                  <a:pt x="2569329" y="2656315"/>
                  <a:pt x="2572008" y="2656910"/>
                  <a:pt x="2575382" y="2657406"/>
                </a:cubicBezTo>
                <a:cubicBezTo>
                  <a:pt x="2578755" y="2657902"/>
                  <a:pt x="2582823" y="2658150"/>
                  <a:pt x="2587586" y="2658150"/>
                </a:cubicBezTo>
                <a:cubicBezTo>
                  <a:pt x="2592546" y="2658150"/>
                  <a:pt x="2596664" y="2657902"/>
                  <a:pt x="2599938" y="2657406"/>
                </a:cubicBezTo>
                <a:cubicBezTo>
                  <a:pt x="2603213" y="2656910"/>
                  <a:pt x="2605842" y="2656315"/>
                  <a:pt x="2607826" y="2655620"/>
                </a:cubicBezTo>
                <a:cubicBezTo>
                  <a:pt x="2609811" y="2654925"/>
                  <a:pt x="2611200" y="2653983"/>
                  <a:pt x="2611993" y="2652792"/>
                </a:cubicBezTo>
                <a:cubicBezTo>
                  <a:pt x="2612787" y="2651602"/>
                  <a:pt x="2613184" y="2650213"/>
                  <a:pt x="2613184" y="2648625"/>
                </a:cubicBezTo>
                <a:lnTo>
                  <a:pt x="2613184" y="2278936"/>
                </a:lnTo>
                <a:cubicBezTo>
                  <a:pt x="2613184" y="2277348"/>
                  <a:pt x="2612787" y="2275960"/>
                  <a:pt x="2611993" y="2274769"/>
                </a:cubicBezTo>
                <a:cubicBezTo>
                  <a:pt x="2611200" y="2273578"/>
                  <a:pt x="2609811" y="2272636"/>
                  <a:pt x="2607826" y="2271941"/>
                </a:cubicBezTo>
                <a:cubicBezTo>
                  <a:pt x="2605842" y="2271247"/>
                  <a:pt x="2603213" y="2270651"/>
                  <a:pt x="2599938" y="2270155"/>
                </a:cubicBezTo>
                <a:cubicBezTo>
                  <a:pt x="2596664" y="2269659"/>
                  <a:pt x="2592546" y="2269411"/>
                  <a:pt x="2587586" y="2269411"/>
                </a:cubicBezTo>
                <a:close/>
                <a:moveTo>
                  <a:pt x="876360" y="2269411"/>
                </a:moveTo>
                <a:cubicBezTo>
                  <a:pt x="870407" y="2269411"/>
                  <a:pt x="865495" y="2269560"/>
                  <a:pt x="861626" y="2269857"/>
                </a:cubicBezTo>
                <a:cubicBezTo>
                  <a:pt x="857756" y="2270155"/>
                  <a:pt x="854581" y="2270701"/>
                  <a:pt x="852101" y="2271495"/>
                </a:cubicBezTo>
                <a:cubicBezTo>
                  <a:pt x="849620" y="2272288"/>
                  <a:pt x="847735" y="2273380"/>
                  <a:pt x="846445" y="2274769"/>
                </a:cubicBezTo>
                <a:cubicBezTo>
                  <a:pt x="845155" y="2276158"/>
                  <a:pt x="844114" y="2277944"/>
                  <a:pt x="843320" y="2280127"/>
                </a:cubicBezTo>
                <a:lnTo>
                  <a:pt x="714137" y="2637910"/>
                </a:lnTo>
                <a:cubicBezTo>
                  <a:pt x="712550" y="2642275"/>
                  <a:pt x="711706" y="2645797"/>
                  <a:pt x="711607" y="2648476"/>
                </a:cubicBezTo>
                <a:cubicBezTo>
                  <a:pt x="711508" y="2651155"/>
                  <a:pt x="712202" y="2653189"/>
                  <a:pt x="713691" y="2654578"/>
                </a:cubicBezTo>
                <a:cubicBezTo>
                  <a:pt x="715179" y="2655967"/>
                  <a:pt x="717759" y="2656910"/>
                  <a:pt x="721430" y="2657406"/>
                </a:cubicBezTo>
                <a:cubicBezTo>
                  <a:pt x="725101" y="2657902"/>
                  <a:pt x="729814" y="2658150"/>
                  <a:pt x="735568" y="2658150"/>
                </a:cubicBezTo>
                <a:cubicBezTo>
                  <a:pt x="741125" y="2658150"/>
                  <a:pt x="745639" y="2657952"/>
                  <a:pt x="749112" y="2657555"/>
                </a:cubicBezTo>
                <a:cubicBezTo>
                  <a:pt x="752584" y="2657158"/>
                  <a:pt x="755263" y="2656513"/>
                  <a:pt x="757148" y="2655620"/>
                </a:cubicBezTo>
                <a:cubicBezTo>
                  <a:pt x="759034" y="2654727"/>
                  <a:pt x="760472" y="2653636"/>
                  <a:pt x="761465" y="2652346"/>
                </a:cubicBezTo>
                <a:cubicBezTo>
                  <a:pt x="762457" y="2651056"/>
                  <a:pt x="763250" y="2649518"/>
                  <a:pt x="763846" y="2647732"/>
                </a:cubicBezTo>
                <a:lnTo>
                  <a:pt x="795397" y="2555161"/>
                </a:lnTo>
                <a:lnTo>
                  <a:pt x="955536" y="2555161"/>
                </a:lnTo>
                <a:lnTo>
                  <a:pt x="988576" y="2648923"/>
                </a:lnTo>
                <a:cubicBezTo>
                  <a:pt x="989370" y="2650709"/>
                  <a:pt x="990213" y="2652197"/>
                  <a:pt x="991106" y="2653388"/>
                </a:cubicBezTo>
                <a:cubicBezTo>
                  <a:pt x="991999" y="2654578"/>
                  <a:pt x="993388" y="2655521"/>
                  <a:pt x="995273" y="2656215"/>
                </a:cubicBezTo>
                <a:cubicBezTo>
                  <a:pt x="997159" y="2656910"/>
                  <a:pt x="999937" y="2657406"/>
                  <a:pt x="1003608" y="2657704"/>
                </a:cubicBezTo>
                <a:cubicBezTo>
                  <a:pt x="1007279" y="2658001"/>
                  <a:pt x="1012190" y="2658150"/>
                  <a:pt x="1018342" y="2658150"/>
                </a:cubicBezTo>
                <a:cubicBezTo>
                  <a:pt x="1024493" y="2658150"/>
                  <a:pt x="1029405" y="2657952"/>
                  <a:pt x="1033076" y="2657555"/>
                </a:cubicBezTo>
                <a:cubicBezTo>
                  <a:pt x="1036747" y="2657158"/>
                  <a:pt x="1039376" y="2656265"/>
                  <a:pt x="1040964" y="2654876"/>
                </a:cubicBezTo>
                <a:cubicBezTo>
                  <a:pt x="1042551" y="2653487"/>
                  <a:pt x="1043295" y="2651453"/>
                  <a:pt x="1043196" y="2648774"/>
                </a:cubicBezTo>
                <a:cubicBezTo>
                  <a:pt x="1043097" y="2646095"/>
                  <a:pt x="1042253" y="2642573"/>
                  <a:pt x="1040666" y="2638207"/>
                </a:cubicBezTo>
                <a:lnTo>
                  <a:pt x="911483" y="2280424"/>
                </a:lnTo>
                <a:cubicBezTo>
                  <a:pt x="910689" y="2278242"/>
                  <a:pt x="909598" y="2276406"/>
                  <a:pt x="908209" y="2274918"/>
                </a:cubicBezTo>
                <a:cubicBezTo>
                  <a:pt x="906820" y="2273429"/>
                  <a:pt x="904836" y="2272288"/>
                  <a:pt x="902256" y="2271495"/>
                </a:cubicBezTo>
                <a:cubicBezTo>
                  <a:pt x="899676" y="2270701"/>
                  <a:pt x="896303" y="2270155"/>
                  <a:pt x="892136" y="2269857"/>
                </a:cubicBezTo>
                <a:cubicBezTo>
                  <a:pt x="887968" y="2269560"/>
                  <a:pt x="882710" y="2269411"/>
                  <a:pt x="876360" y="2269411"/>
                </a:cubicBezTo>
                <a:close/>
                <a:moveTo>
                  <a:pt x="1385054" y="2266435"/>
                </a:moveTo>
                <a:cubicBezTo>
                  <a:pt x="1359853" y="2266435"/>
                  <a:pt x="1336884" y="2270999"/>
                  <a:pt x="1316147" y="2280127"/>
                </a:cubicBezTo>
                <a:cubicBezTo>
                  <a:pt x="1295410" y="2289255"/>
                  <a:pt x="1277600" y="2302500"/>
                  <a:pt x="1262717" y="2319864"/>
                </a:cubicBezTo>
                <a:cubicBezTo>
                  <a:pt x="1247835" y="2337227"/>
                  <a:pt x="1236276" y="2358410"/>
                  <a:pt x="1228041" y="2383413"/>
                </a:cubicBezTo>
                <a:cubicBezTo>
                  <a:pt x="1219805" y="2408416"/>
                  <a:pt x="1215688" y="2436892"/>
                  <a:pt x="1215688" y="2468841"/>
                </a:cubicBezTo>
                <a:cubicBezTo>
                  <a:pt x="1215688" y="2499995"/>
                  <a:pt x="1219508" y="2527529"/>
                  <a:pt x="1227148" y="2551441"/>
                </a:cubicBezTo>
                <a:cubicBezTo>
                  <a:pt x="1234787" y="2575352"/>
                  <a:pt x="1245702" y="2595444"/>
                  <a:pt x="1259890" y="2611716"/>
                </a:cubicBezTo>
                <a:cubicBezTo>
                  <a:pt x="1274078" y="2627988"/>
                  <a:pt x="1291243" y="2640291"/>
                  <a:pt x="1311384" y="2648625"/>
                </a:cubicBezTo>
                <a:cubicBezTo>
                  <a:pt x="1331526" y="2656960"/>
                  <a:pt x="1354098" y="2661127"/>
                  <a:pt x="1379101" y="2661127"/>
                </a:cubicBezTo>
                <a:cubicBezTo>
                  <a:pt x="1393587" y="2661127"/>
                  <a:pt x="1406932" y="2659787"/>
                  <a:pt x="1419136" y="2657109"/>
                </a:cubicBezTo>
                <a:cubicBezTo>
                  <a:pt x="1431340" y="2654430"/>
                  <a:pt x="1442155" y="2651155"/>
                  <a:pt x="1451581" y="2647286"/>
                </a:cubicBezTo>
                <a:cubicBezTo>
                  <a:pt x="1461006" y="2643416"/>
                  <a:pt x="1468894" y="2639447"/>
                  <a:pt x="1475244" y="2635379"/>
                </a:cubicBezTo>
                <a:cubicBezTo>
                  <a:pt x="1481594" y="2631311"/>
                  <a:pt x="1485761" y="2628285"/>
                  <a:pt x="1487746" y="2626301"/>
                </a:cubicBezTo>
                <a:cubicBezTo>
                  <a:pt x="1489730" y="2624317"/>
                  <a:pt x="1491119" y="2622630"/>
                  <a:pt x="1491913" y="2621241"/>
                </a:cubicBezTo>
                <a:cubicBezTo>
                  <a:pt x="1492707" y="2619852"/>
                  <a:pt x="1493351" y="2618264"/>
                  <a:pt x="1493848" y="2616478"/>
                </a:cubicBezTo>
                <a:cubicBezTo>
                  <a:pt x="1494344" y="2614692"/>
                  <a:pt x="1494691" y="2612609"/>
                  <a:pt x="1494889" y="2610227"/>
                </a:cubicBezTo>
                <a:cubicBezTo>
                  <a:pt x="1495088" y="2607846"/>
                  <a:pt x="1495187" y="2605068"/>
                  <a:pt x="1495187" y="2601893"/>
                </a:cubicBezTo>
                <a:cubicBezTo>
                  <a:pt x="1495187" y="2597329"/>
                  <a:pt x="1495037" y="2593559"/>
                  <a:pt x="1494738" y="2590582"/>
                </a:cubicBezTo>
                <a:cubicBezTo>
                  <a:pt x="1494439" y="2587606"/>
                  <a:pt x="1493990" y="2585274"/>
                  <a:pt x="1493392" y="2583587"/>
                </a:cubicBezTo>
                <a:cubicBezTo>
                  <a:pt x="1492793" y="2581900"/>
                  <a:pt x="1491996" y="2580759"/>
                  <a:pt x="1490999" y="2580164"/>
                </a:cubicBezTo>
                <a:cubicBezTo>
                  <a:pt x="1490002" y="2579569"/>
                  <a:pt x="1488804" y="2579271"/>
                  <a:pt x="1487406" y="2579271"/>
                </a:cubicBezTo>
                <a:cubicBezTo>
                  <a:pt x="1484414" y="2579271"/>
                  <a:pt x="1480324" y="2581157"/>
                  <a:pt x="1475137" y="2584927"/>
                </a:cubicBezTo>
                <a:cubicBezTo>
                  <a:pt x="1469950" y="2588697"/>
                  <a:pt x="1463317" y="2592914"/>
                  <a:pt x="1455238" y="2597577"/>
                </a:cubicBezTo>
                <a:cubicBezTo>
                  <a:pt x="1447160" y="2602240"/>
                  <a:pt x="1437385" y="2606457"/>
                  <a:pt x="1425915" y="2610227"/>
                </a:cubicBezTo>
                <a:cubicBezTo>
                  <a:pt x="1414444" y="2613998"/>
                  <a:pt x="1401029" y="2615883"/>
                  <a:pt x="1385668" y="2615883"/>
                </a:cubicBezTo>
                <a:cubicBezTo>
                  <a:pt x="1367514" y="2615883"/>
                  <a:pt x="1351255" y="2612658"/>
                  <a:pt x="1336892" y="2606209"/>
                </a:cubicBezTo>
                <a:cubicBezTo>
                  <a:pt x="1322529" y="2599760"/>
                  <a:pt x="1310409" y="2590235"/>
                  <a:pt x="1300534" y="2577634"/>
                </a:cubicBezTo>
                <a:cubicBezTo>
                  <a:pt x="1290658" y="2565033"/>
                  <a:pt x="1283078" y="2549357"/>
                  <a:pt x="1277791" y="2530604"/>
                </a:cubicBezTo>
                <a:cubicBezTo>
                  <a:pt x="1272505" y="2511852"/>
                  <a:pt x="1269861" y="2490272"/>
                  <a:pt x="1269861" y="2465864"/>
                </a:cubicBezTo>
                <a:cubicBezTo>
                  <a:pt x="1269861" y="2441258"/>
                  <a:pt x="1272605" y="2419380"/>
                  <a:pt x="1278091" y="2400231"/>
                </a:cubicBezTo>
                <a:cubicBezTo>
                  <a:pt x="1283577" y="2381082"/>
                  <a:pt x="1291308" y="2364860"/>
                  <a:pt x="1301283" y="2351564"/>
                </a:cubicBezTo>
                <a:cubicBezTo>
                  <a:pt x="1311257" y="2338269"/>
                  <a:pt x="1323277" y="2328198"/>
                  <a:pt x="1337341" y="2321352"/>
                </a:cubicBezTo>
                <a:cubicBezTo>
                  <a:pt x="1351405" y="2314506"/>
                  <a:pt x="1367017" y="2311083"/>
                  <a:pt x="1384175" y="2311083"/>
                </a:cubicBezTo>
                <a:cubicBezTo>
                  <a:pt x="1399936" y="2311083"/>
                  <a:pt x="1413451" y="2313018"/>
                  <a:pt x="1424722" y="2316887"/>
                </a:cubicBezTo>
                <a:cubicBezTo>
                  <a:pt x="1435992" y="2320757"/>
                  <a:pt x="1445568" y="2325023"/>
                  <a:pt x="1453448" y="2329686"/>
                </a:cubicBezTo>
                <a:cubicBezTo>
                  <a:pt x="1461328" y="2334350"/>
                  <a:pt x="1467762" y="2338616"/>
                  <a:pt x="1472751" y="2342486"/>
                </a:cubicBezTo>
                <a:cubicBezTo>
                  <a:pt x="1477740" y="2346355"/>
                  <a:pt x="1481630" y="2348290"/>
                  <a:pt x="1484420" y="2348290"/>
                </a:cubicBezTo>
                <a:cubicBezTo>
                  <a:pt x="1486017" y="2348290"/>
                  <a:pt x="1487364" y="2347843"/>
                  <a:pt x="1488462" y="2346950"/>
                </a:cubicBezTo>
                <a:cubicBezTo>
                  <a:pt x="1489560" y="2346058"/>
                  <a:pt x="1490507" y="2344668"/>
                  <a:pt x="1491306" y="2342783"/>
                </a:cubicBezTo>
                <a:cubicBezTo>
                  <a:pt x="1492105" y="2340898"/>
                  <a:pt x="1492703" y="2338566"/>
                  <a:pt x="1493101" y="2335788"/>
                </a:cubicBezTo>
                <a:cubicBezTo>
                  <a:pt x="1493500" y="2333010"/>
                  <a:pt x="1493699" y="2329637"/>
                  <a:pt x="1493699" y="2325668"/>
                </a:cubicBezTo>
                <a:cubicBezTo>
                  <a:pt x="1493699" y="2322096"/>
                  <a:pt x="1493550" y="2319020"/>
                  <a:pt x="1493252" y="2316441"/>
                </a:cubicBezTo>
                <a:cubicBezTo>
                  <a:pt x="1492955" y="2313861"/>
                  <a:pt x="1492558" y="2311629"/>
                  <a:pt x="1492062" y="2309743"/>
                </a:cubicBezTo>
                <a:cubicBezTo>
                  <a:pt x="1491566" y="2307858"/>
                  <a:pt x="1490921" y="2306221"/>
                  <a:pt x="1490127" y="2304832"/>
                </a:cubicBezTo>
                <a:cubicBezTo>
                  <a:pt x="1489333" y="2303443"/>
                  <a:pt x="1487597" y="2301409"/>
                  <a:pt x="1484918" y="2298730"/>
                </a:cubicBezTo>
                <a:cubicBezTo>
                  <a:pt x="1482239" y="2296051"/>
                  <a:pt x="1477427" y="2292628"/>
                  <a:pt x="1470482" y="2288461"/>
                </a:cubicBezTo>
                <a:cubicBezTo>
                  <a:pt x="1463536" y="2284294"/>
                  <a:pt x="1455599" y="2280623"/>
                  <a:pt x="1446669" y="2277448"/>
                </a:cubicBezTo>
                <a:cubicBezTo>
                  <a:pt x="1437739" y="2274273"/>
                  <a:pt x="1428016" y="2271643"/>
                  <a:pt x="1417499" y="2269560"/>
                </a:cubicBezTo>
                <a:cubicBezTo>
                  <a:pt x="1406982" y="2267476"/>
                  <a:pt x="1396167" y="2266435"/>
                  <a:pt x="1385054" y="2266435"/>
                </a:cubicBezTo>
                <a:close/>
                <a:moveTo>
                  <a:pt x="0" y="0"/>
                </a:moveTo>
                <a:lnTo>
                  <a:pt x="6146800" y="0"/>
                </a:lnTo>
                <a:lnTo>
                  <a:pt x="6146800" y="6872288"/>
                </a:lnTo>
                <a:lnTo>
                  <a:pt x="0" y="6872288"/>
                </a:lnTo>
                <a:close/>
              </a:path>
            </a:pathLst>
          </a:cu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dirty="0">
              <a:solidFill>
                <a:schemeClr val="bg1"/>
              </a:solidFill>
            </a:endParaRPr>
          </a:p>
        </p:txBody>
      </p:sp>
      <p:sp>
        <p:nvSpPr>
          <p:cNvPr id="18" name="Rectangle 17">
            <a:extLst>
              <a:ext uri="{FF2B5EF4-FFF2-40B4-BE49-F238E27FC236}">
                <a16:creationId xmlns:a16="http://schemas.microsoft.com/office/drawing/2014/main" id="{D46E5742-62C9-9CFE-5EB0-6A4EE55810B0}"/>
              </a:ext>
            </a:extLst>
          </p:cNvPr>
          <p:cNvSpPr/>
          <p:nvPr/>
        </p:nvSpPr>
        <p:spPr>
          <a:xfrm>
            <a:off x="315686" y="5145314"/>
            <a:ext cx="4034971" cy="140788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2000" dirty="0">
                <a:solidFill>
                  <a:schemeClr val="tx1"/>
                </a:solidFill>
              </a:rPr>
              <a:t>Oreoluwa Seweje x </a:t>
            </a:r>
            <a:r>
              <a:rPr lang="en-CA" sz="2000" dirty="0" err="1">
                <a:solidFill>
                  <a:schemeClr val="tx1"/>
                </a:solidFill>
              </a:rPr>
              <a:t>BrainStation</a:t>
            </a:r>
            <a:endParaRPr lang="en-CA" sz="2000" dirty="0">
              <a:solidFill>
                <a:schemeClr val="tx1"/>
              </a:solidFill>
            </a:endParaRPr>
          </a:p>
          <a:p>
            <a:pPr algn="ctr"/>
            <a:r>
              <a:rPr lang="en-CA" sz="2000" dirty="0">
                <a:solidFill>
                  <a:schemeClr val="tx1"/>
                </a:solidFill>
              </a:rPr>
              <a:t>April 2024</a:t>
            </a:r>
          </a:p>
        </p:txBody>
      </p:sp>
      <p:graphicFrame>
        <p:nvGraphicFramePr>
          <p:cNvPr id="22" name="Diagram 21">
            <a:extLst>
              <a:ext uri="{FF2B5EF4-FFF2-40B4-BE49-F238E27FC236}">
                <a16:creationId xmlns:a16="http://schemas.microsoft.com/office/drawing/2014/main" id="{4B38AB1D-0847-6D7B-4362-E5F9B2334F01}"/>
              </a:ext>
            </a:extLst>
          </p:cNvPr>
          <p:cNvGraphicFramePr/>
          <p:nvPr>
            <p:extLst>
              <p:ext uri="{D42A27DB-BD31-4B8C-83A1-F6EECF244321}">
                <p14:modId xmlns:p14="http://schemas.microsoft.com/office/powerpoint/2010/main" val="2841368524"/>
              </p:ext>
            </p:extLst>
          </p:nvPr>
        </p:nvGraphicFramePr>
        <p:xfrm>
          <a:off x="171451" y="10778672"/>
          <a:ext cx="11649529" cy="21685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23" name="TextBox 22">
            <a:extLst>
              <a:ext uri="{FF2B5EF4-FFF2-40B4-BE49-F238E27FC236}">
                <a16:creationId xmlns:a16="http://schemas.microsoft.com/office/drawing/2014/main" id="{AA8806CE-199B-EDDB-7674-32DB6A829621}"/>
              </a:ext>
            </a:extLst>
          </p:cNvPr>
          <p:cNvSpPr txBox="1"/>
          <p:nvPr/>
        </p:nvSpPr>
        <p:spPr>
          <a:xfrm>
            <a:off x="315686" y="7690410"/>
            <a:ext cx="6851091" cy="2554545"/>
          </a:xfrm>
          <a:prstGeom prst="rect">
            <a:avLst/>
          </a:prstGeom>
          <a:noFill/>
        </p:spPr>
        <p:txBody>
          <a:bodyPr wrap="square" rtlCol="0">
            <a:spAutoFit/>
          </a:bodyPr>
          <a:lstStyle/>
          <a:p>
            <a:r>
              <a:rPr lang="en-CA" sz="8000" dirty="0">
                <a:solidFill>
                  <a:schemeClr val="bg1"/>
                </a:solidFill>
                <a:latin typeface="Garamond" panose="02020404030301010803" pitchFamily="18" charset="0"/>
              </a:rPr>
              <a:t>Where it’s needed</a:t>
            </a:r>
          </a:p>
        </p:txBody>
      </p:sp>
      <p:pic>
        <p:nvPicPr>
          <p:cNvPr id="24" name="Picture 2" descr="A cartoon of a person with a question mark&#10;&#10;Description automatically generated">
            <a:extLst>
              <a:ext uri="{FF2B5EF4-FFF2-40B4-BE49-F238E27FC236}">
                <a16:creationId xmlns:a16="http://schemas.microsoft.com/office/drawing/2014/main" id="{18C0188C-C94A-4D89-C60A-5C94A3CA257B}"/>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566729" y="8758442"/>
            <a:ext cx="1705093" cy="1987588"/>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5703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Free Cloud Gate in Chicago Stock Photo">
            <a:extLst>
              <a:ext uri="{FF2B5EF4-FFF2-40B4-BE49-F238E27FC236}">
                <a16:creationId xmlns:a16="http://schemas.microsoft.com/office/drawing/2014/main" id="{7380267A-7CA6-008B-C488-35FC573A1F5E}"/>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12500" b="1250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B2306D3-AF16-BDE5-CF6C-88CD0CD9DBCC}"/>
              </a:ext>
            </a:extLst>
          </p:cNvPr>
          <p:cNvSpPr txBox="1"/>
          <p:nvPr/>
        </p:nvSpPr>
        <p:spPr>
          <a:xfrm>
            <a:off x="2552700" y="1851267"/>
            <a:ext cx="7086600" cy="1107996"/>
          </a:xfrm>
          <a:prstGeom prst="rect">
            <a:avLst/>
          </a:prstGeom>
          <a:solidFill>
            <a:schemeClr val="bg1">
              <a:alpha val="91000"/>
            </a:schemeClr>
          </a:solidFill>
          <a:ln>
            <a:solidFill>
              <a:schemeClr val="bg1"/>
            </a:solidFill>
          </a:ln>
        </p:spPr>
        <p:txBody>
          <a:bodyPr wrap="square" rtlCol="0">
            <a:spAutoFit/>
          </a:bodyPr>
          <a:lstStyle/>
          <a:p>
            <a:pPr algn="ctr"/>
            <a:r>
              <a:rPr lang="en-CA" sz="6600" dirty="0">
                <a:ln w="0"/>
                <a:solidFill>
                  <a:srgbClr val="E69F00"/>
                </a:solidFill>
                <a:effectLst>
                  <a:outerShdw blurRad="38100" dist="19050" dir="2700000" algn="tl" rotWithShape="0">
                    <a:schemeClr val="dk1">
                      <a:alpha val="40000"/>
                    </a:schemeClr>
                  </a:outerShdw>
                </a:effectLst>
              </a:rPr>
              <a:t>THE NETWORK</a:t>
            </a:r>
            <a:endParaRPr lang="en-CA" sz="6000" dirty="0">
              <a:ln w="0"/>
              <a:solidFill>
                <a:srgbClr val="E69F00"/>
              </a:solidFill>
              <a:effectLst>
                <a:outerShdw blurRad="38100" dist="19050" dir="2700000" algn="tl" rotWithShape="0">
                  <a:schemeClr val="dk1">
                    <a:alpha val="40000"/>
                  </a:schemeClr>
                </a:outerShdw>
              </a:effectLst>
            </a:endParaRPr>
          </a:p>
        </p:txBody>
      </p:sp>
      <p:sp>
        <p:nvSpPr>
          <p:cNvPr id="5" name="TextBox 4">
            <a:extLst>
              <a:ext uri="{FF2B5EF4-FFF2-40B4-BE49-F238E27FC236}">
                <a16:creationId xmlns:a16="http://schemas.microsoft.com/office/drawing/2014/main" id="{AE3FC663-7BC5-04D3-560A-325D61E8B00C}"/>
              </a:ext>
            </a:extLst>
          </p:cNvPr>
          <p:cNvSpPr txBox="1"/>
          <p:nvPr/>
        </p:nvSpPr>
        <p:spPr>
          <a:xfrm>
            <a:off x="3472070" y="3244334"/>
            <a:ext cx="5247861" cy="369332"/>
          </a:xfrm>
          <a:prstGeom prst="rect">
            <a:avLst/>
          </a:prstGeom>
          <a:noFill/>
        </p:spPr>
        <p:txBody>
          <a:bodyPr wrap="square" rtlCol="0">
            <a:spAutoFit/>
          </a:bodyPr>
          <a:lstStyle/>
          <a:p>
            <a:pPr algn="ctr"/>
            <a:r>
              <a:rPr lang="en-CA" dirty="0">
                <a:solidFill>
                  <a:schemeClr val="bg1"/>
                </a:solidFill>
              </a:rPr>
              <a:t>The overall flow of the algorithm</a:t>
            </a:r>
          </a:p>
        </p:txBody>
      </p:sp>
      <p:pic>
        <p:nvPicPr>
          <p:cNvPr id="3" name="Picture 2">
            <a:extLst>
              <a:ext uri="{FF2B5EF4-FFF2-40B4-BE49-F238E27FC236}">
                <a16:creationId xmlns:a16="http://schemas.microsoft.com/office/drawing/2014/main" id="{CD1B50FB-4D48-5CC5-6671-3443795FA7F6}"/>
              </a:ext>
            </a:extLst>
          </p:cNvPr>
          <p:cNvPicPr>
            <a:picLocks noChangeAspect="1"/>
          </p:cNvPicPr>
          <p:nvPr/>
        </p:nvPicPr>
        <p:blipFill>
          <a:blip r:embed="rId5"/>
          <a:stretch>
            <a:fillRect/>
          </a:stretch>
        </p:blipFill>
        <p:spPr>
          <a:xfrm>
            <a:off x="3373921" y="3898737"/>
            <a:ext cx="5543550" cy="1924050"/>
          </a:xfrm>
          <a:prstGeom prst="rect">
            <a:avLst/>
          </a:prstGeom>
        </p:spPr>
      </p:pic>
      <p:sp>
        <p:nvSpPr>
          <p:cNvPr id="7" name="Isosceles Triangle 6">
            <a:extLst>
              <a:ext uri="{FF2B5EF4-FFF2-40B4-BE49-F238E27FC236}">
                <a16:creationId xmlns:a16="http://schemas.microsoft.com/office/drawing/2014/main" id="{BC9CC8CC-74C5-AF05-7EDE-055DFF5100E7}"/>
              </a:ext>
            </a:extLst>
          </p:cNvPr>
          <p:cNvSpPr/>
          <p:nvPr/>
        </p:nvSpPr>
        <p:spPr>
          <a:xfrm>
            <a:off x="10863470" y="0"/>
            <a:ext cx="1328530" cy="6858000"/>
          </a:xfrm>
          <a:prstGeom prst="triangle">
            <a:avLst>
              <a:gd name="adj" fmla="val 100000"/>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40335357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D2D5ECF-CE4D-3299-D31E-402234BAB6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16354" y="503169"/>
            <a:ext cx="4962525" cy="5772150"/>
          </a:xfrm>
          <a:prstGeom prst="rect">
            <a:avLst/>
          </a:prstGeom>
        </p:spPr>
      </p:pic>
      <p:pic>
        <p:nvPicPr>
          <p:cNvPr id="9" name="Picture 8">
            <a:extLst>
              <a:ext uri="{FF2B5EF4-FFF2-40B4-BE49-F238E27FC236}">
                <a16:creationId xmlns:a16="http://schemas.microsoft.com/office/drawing/2014/main" id="{1D201639-7524-31A8-62FF-4213021FE6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8347" y="503169"/>
            <a:ext cx="4400550" cy="5810250"/>
          </a:xfrm>
          <a:prstGeom prst="rect">
            <a:avLst/>
          </a:prstGeom>
        </p:spPr>
      </p:pic>
    </p:spTree>
    <p:extLst>
      <p:ext uri="{BB962C8B-B14F-4D97-AF65-F5344CB8AC3E}">
        <p14:creationId xmlns:p14="http://schemas.microsoft.com/office/powerpoint/2010/main" val="2959102607"/>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F60D82-22B8-E60E-034A-00815D523C65}"/>
              </a:ext>
            </a:extLst>
          </p:cNvPr>
          <p:cNvSpPr txBox="1"/>
          <p:nvPr/>
        </p:nvSpPr>
        <p:spPr>
          <a:xfrm>
            <a:off x="5210175" y="2419350"/>
            <a:ext cx="1226554" cy="369332"/>
          </a:xfrm>
          <a:prstGeom prst="rect">
            <a:avLst/>
          </a:prstGeom>
          <a:noFill/>
        </p:spPr>
        <p:txBody>
          <a:bodyPr wrap="none" rtlCol="0">
            <a:spAutoFit/>
          </a:bodyPr>
          <a:lstStyle/>
          <a:p>
            <a:r>
              <a:rPr lang="en-CA" dirty="0"/>
              <a:t>APPROACH</a:t>
            </a:r>
          </a:p>
        </p:txBody>
      </p:sp>
      <p:sp>
        <p:nvSpPr>
          <p:cNvPr id="3" name="Rectangle 2">
            <a:extLst>
              <a:ext uri="{FF2B5EF4-FFF2-40B4-BE49-F238E27FC236}">
                <a16:creationId xmlns:a16="http://schemas.microsoft.com/office/drawing/2014/main" id="{05586D07-1864-56F1-9BF7-DF55066896E5}"/>
              </a:ext>
            </a:extLst>
          </p:cNvPr>
          <p:cNvSpPr/>
          <p:nvPr/>
        </p:nvSpPr>
        <p:spPr>
          <a:xfrm>
            <a:off x="0" y="0"/>
            <a:ext cx="8332895" cy="28302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TextBox 3">
            <a:extLst>
              <a:ext uri="{FF2B5EF4-FFF2-40B4-BE49-F238E27FC236}">
                <a16:creationId xmlns:a16="http://schemas.microsoft.com/office/drawing/2014/main" id="{8B7D7825-6A57-2FF0-4975-CF0C429FF2A2}"/>
              </a:ext>
            </a:extLst>
          </p:cNvPr>
          <p:cNvSpPr txBox="1"/>
          <p:nvPr/>
        </p:nvSpPr>
        <p:spPr>
          <a:xfrm>
            <a:off x="2362200" y="2705728"/>
            <a:ext cx="7467600" cy="1446550"/>
          </a:xfrm>
          <a:prstGeom prst="rect">
            <a:avLst/>
          </a:prstGeom>
          <a:ln/>
        </p:spPr>
        <p:style>
          <a:lnRef idx="3">
            <a:schemeClr val="lt1"/>
          </a:lnRef>
          <a:fillRef idx="1">
            <a:schemeClr val="dk1"/>
          </a:fillRef>
          <a:effectRef idx="1">
            <a:schemeClr val="dk1"/>
          </a:effectRef>
          <a:fontRef idx="minor">
            <a:schemeClr val="lt1"/>
          </a:fontRef>
        </p:style>
        <p:txBody>
          <a:bodyPr wrap="square" rtlCol="0" anchor="ctr">
            <a:spAutoFit/>
          </a:bodyPr>
          <a:lstStyle/>
          <a:p>
            <a:pPr algn="ctr"/>
            <a:r>
              <a:rPr lang="en-CA" sz="8800" dirty="0">
                <a:solidFill>
                  <a:srgbClr val="FFC000"/>
                </a:solidFill>
              </a:rPr>
              <a:t>PERFORMANCE</a:t>
            </a:r>
          </a:p>
        </p:txBody>
      </p:sp>
      <p:sp>
        <p:nvSpPr>
          <p:cNvPr id="6" name="TextBox 5">
            <a:extLst>
              <a:ext uri="{FF2B5EF4-FFF2-40B4-BE49-F238E27FC236}">
                <a16:creationId xmlns:a16="http://schemas.microsoft.com/office/drawing/2014/main" id="{CD2EF305-9BDC-CA46-D7E9-7FCC3DAA40FA}"/>
              </a:ext>
            </a:extLst>
          </p:cNvPr>
          <p:cNvSpPr txBox="1"/>
          <p:nvPr/>
        </p:nvSpPr>
        <p:spPr>
          <a:xfrm>
            <a:off x="529771" y="9818247"/>
            <a:ext cx="11132457" cy="1938992"/>
          </a:xfrm>
          <a:prstGeom prst="rect">
            <a:avLst/>
          </a:prstGeom>
          <a:noFill/>
          <a:ln>
            <a:noFill/>
          </a:ln>
        </p:spPr>
        <p:txBody>
          <a:bodyPr wrap="square" rtlCol="0">
            <a:spAutoFit/>
          </a:bodyPr>
          <a:lstStyle/>
          <a:p>
            <a:pPr marL="285750" indent="-285750">
              <a:buFont typeface="Arial" panose="020B0604020202020204" pitchFamily="34" charset="0"/>
              <a:buChar char="•"/>
            </a:pPr>
            <a:r>
              <a:rPr lang="en-CA" sz="2400" dirty="0">
                <a:solidFill>
                  <a:schemeClr val="bg1"/>
                </a:solidFill>
              </a:rPr>
              <a:t>The data is obtained from an ongoing Kaggle Competition “</a:t>
            </a:r>
            <a:r>
              <a:rPr lang="en-CA" sz="2400" b="1" dirty="0">
                <a:solidFill>
                  <a:schemeClr val="bg1"/>
                </a:solidFill>
                <a:hlinkClick r:id="rId2">
                  <a:extLst>
                    <a:ext uri="{A12FA001-AC4F-418D-AE19-62706E023703}">
                      <ahyp:hlinkClr xmlns:ahyp="http://schemas.microsoft.com/office/drawing/2018/hyperlinkcolor" val="tx"/>
                    </a:ext>
                  </a:extLst>
                </a:hlinkClick>
              </a:rPr>
              <a:t>Home Credit Risk Stability</a:t>
            </a:r>
            <a:r>
              <a:rPr lang="en-CA" sz="2400" dirty="0">
                <a:solidFill>
                  <a:schemeClr val="bg1"/>
                </a:solidFill>
              </a:rPr>
              <a:t>”</a:t>
            </a:r>
          </a:p>
          <a:p>
            <a:pPr marL="285750" indent="-285750">
              <a:buFont typeface="Arial" panose="020B0604020202020204" pitchFamily="34" charset="0"/>
              <a:buChar char="•"/>
            </a:pPr>
            <a:r>
              <a:rPr lang="en-CA" sz="2400" dirty="0">
                <a:solidFill>
                  <a:schemeClr val="bg1"/>
                </a:solidFill>
              </a:rPr>
              <a:t>1,000,000 rows of data and 500 total columns</a:t>
            </a:r>
          </a:p>
          <a:p>
            <a:pPr marL="285750" indent="-285750">
              <a:buFont typeface="Arial" panose="020B0604020202020204" pitchFamily="34" charset="0"/>
              <a:buChar char="•"/>
            </a:pPr>
            <a:r>
              <a:rPr lang="en-CA" sz="2400" dirty="0">
                <a:solidFill>
                  <a:schemeClr val="bg1"/>
                </a:solidFill>
              </a:rPr>
              <a:t>Highly Imbalanced dataset with a 97% no-default rate.</a:t>
            </a:r>
          </a:p>
          <a:p>
            <a:pPr marL="285750" indent="-285750">
              <a:buFont typeface="Arial" panose="020B0604020202020204" pitchFamily="34" charset="0"/>
              <a:buChar char="•"/>
            </a:pPr>
            <a:r>
              <a:rPr lang="en-CA" sz="2400" dirty="0">
                <a:solidFill>
                  <a:schemeClr val="bg1"/>
                </a:solidFill>
              </a:rPr>
              <a:t>Numeric values have a wide variance throughout the dataset.</a:t>
            </a:r>
          </a:p>
        </p:txBody>
      </p:sp>
      <p:sp>
        <p:nvSpPr>
          <p:cNvPr id="5" name="TextBox 4">
            <a:extLst>
              <a:ext uri="{FF2B5EF4-FFF2-40B4-BE49-F238E27FC236}">
                <a16:creationId xmlns:a16="http://schemas.microsoft.com/office/drawing/2014/main" id="{A9075A41-C3FA-5E62-D75D-3820E344A342}"/>
              </a:ext>
            </a:extLst>
          </p:cNvPr>
          <p:cNvSpPr txBox="1"/>
          <p:nvPr/>
        </p:nvSpPr>
        <p:spPr>
          <a:xfrm>
            <a:off x="529771" y="10605647"/>
            <a:ext cx="11132457" cy="830997"/>
          </a:xfrm>
          <a:prstGeom prst="rect">
            <a:avLst/>
          </a:prstGeom>
          <a:noFill/>
          <a:ln>
            <a:noFill/>
          </a:ln>
        </p:spPr>
        <p:txBody>
          <a:bodyPr wrap="square" rtlCol="0">
            <a:spAutoFit/>
          </a:bodyPr>
          <a:lstStyle/>
          <a:p>
            <a:pPr marL="285750" indent="-285750">
              <a:buFont typeface="Arial" panose="020B0604020202020204" pitchFamily="34" charset="0"/>
              <a:buChar char="•"/>
            </a:pPr>
            <a:r>
              <a:rPr lang="en-CA" sz="2400" dirty="0">
                <a:solidFill>
                  <a:schemeClr val="bg1"/>
                </a:solidFill>
              </a:rPr>
              <a:t>77 % overall for predicting a default or no-default outcome</a:t>
            </a:r>
          </a:p>
          <a:p>
            <a:pPr marL="285750" indent="-285750">
              <a:buFont typeface="Arial" panose="020B0604020202020204" pitchFamily="34" charset="0"/>
              <a:buChar char="•"/>
            </a:pPr>
            <a:r>
              <a:rPr lang="en-CA" sz="2400" dirty="0">
                <a:solidFill>
                  <a:schemeClr val="bg1"/>
                </a:solidFill>
              </a:rPr>
              <a:t>65 % precision and 72% recall on the given test set*.</a:t>
            </a:r>
          </a:p>
        </p:txBody>
      </p:sp>
      <p:sp>
        <p:nvSpPr>
          <p:cNvPr id="8" name="TextBox 7">
            <a:extLst>
              <a:ext uri="{FF2B5EF4-FFF2-40B4-BE49-F238E27FC236}">
                <a16:creationId xmlns:a16="http://schemas.microsoft.com/office/drawing/2014/main" id="{AB8C850F-E03B-69BB-6311-558F5CDE720C}"/>
              </a:ext>
            </a:extLst>
          </p:cNvPr>
          <p:cNvSpPr txBox="1"/>
          <p:nvPr/>
        </p:nvSpPr>
        <p:spPr>
          <a:xfrm>
            <a:off x="2250561" y="8065417"/>
            <a:ext cx="7467600" cy="1446550"/>
          </a:xfrm>
          <a:prstGeom prst="rect">
            <a:avLst/>
          </a:prstGeom>
          <a:ln/>
        </p:spPr>
        <p:style>
          <a:lnRef idx="3">
            <a:schemeClr val="lt1"/>
          </a:lnRef>
          <a:fillRef idx="1">
            <a:schemeClr val="dk1"/>
          </a:fillRef>
          <a:effectRef idx="1">
            <a:schemeClr val="dk1"/>
          </a:effectRef>
          <a:fontRef idx="minor">
            <a:schemeClr val="lt1"/>
          </a:fontRef>
        </p:style>
        <p:txBody>
          <a:bodyPr wrap="square" rtlCol="0" anchor="ctr">
            <a:spAutoFit/>
          </a:bodyPr>
          <a:lstStyle/>
          <a:p>
            <a:pPr algn="ctr"/>
            <a:r>
              <a:rPr lang="en-CA" sz="8800" dirty="0">
                <a:solidFill>
                  <a:srgbClr val="FFC000"/>
                </a:solidFill>
              </a:rPr>
              <a:t>PERFORMANCE</a:t>
            </a:r>
          </a:p>
        </p:txBody>
      </p:sp>
    </p:spTree>
    <p:extLst>
      <p:ext uri="{BB962C8B-B14F-4D97-AF65-F5344CB8AC3E}">
        <p14:creationId xmlns:p14="http://schemas.microsoft.com/office/powerpoint/2010/main" val="620486866"/>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586D07-1864-56F1-9BF7-DF55066896E5}"/>
              </a:ext>
            </a:extLst>
          </p:cNvPr>
          <p:cNvSpPr/>
          <p:nvPr/>
        </p:nvSpPr>
        <p:spPr>
          <a:xfrm>
            <a:off x="0" y="0"/>
            <a:ext cx="8332895" cy="28302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C2C18875-860A-6C01-2BDC-C65885DB66E6}"/>
              </a:ext>
            </a:extLst>
          </p:cNvPr>
          <p:cNvSpPr txBox="1"/>
          <p:nvPr/>
        </p:nvSpPr>
        <p:spPr>
          <a:xfrm>
            <a:off x="529771" y="3315847"/>
            <a:ext cx="11132457" cy="830997"/>
          </a:xfrm>
          <a:prstGeom prst="rect">
            <a:avLst/>
          </a:prstGeom>
          <a:noFill/>
          <a:ln>
            <a:noFill/>
          </a:ln>
        </p:spPr>
        <p:txBody>
          <a:bodyPr wrap="square" rtlCol="0">
            <a:spAutoFit/>
          </a:bodyPr>
          <a:lstStyle/>
          <a:p>
            <a:pPr marL="285750" indent="-285750">
              <a:buFont typeface="Arial" panose="020B0604020202020204" pitchFamily="34" charset="0"/>
              <a:buChar char="•"/>
            </a:pPr>
            <a:r>
              <a:rPr lang="en-CA" sz="2400" dirty="0">
                <a:solidFill>
                  <a:schemeClr val="bg1"/>
                </a:solidFill>
              </a:rPr>
              <a:t>77 % overall for predicting a default or no-default outcome</a:t>
            </a:r>
          </a:p>
          <a:p>
            <a:pPr marL="285750" indent="-285750">
              <a:buFont typeface="Arial" panose="020B0604020202020204" pitchFamily="34" charset="0"/>
              <a:buChar char="•"/>
            </a:pPr>
            <a:r>
              <a:rPr lang="en-CA" sz="2400" dirty="0">
                <a:solidFill>
                  <a:schemeClr val="bg1"/>
                </a:solidFill>
              </a:rPr>
              <a:t>65 % precision and 72% recall on the given test set*.</a:t>
            </a:r>
          </a:p>
        </p:txBody>
      </p:sp>
      <p:sp>
        <p:nvSpPr>
          <p:cNvPr id="2" name="TextBox 1">
            <a:extLst>
              <a:ext uri="{FF2B5EF4-FFF2-40B4-BE49-F238E27FC236}">
                <a16:creationId xmlns:a16="http://schemas.microsoft.com/office/drawing/2014/main" id="{AF480C11-AF37-1001-7F3A-4E04012FF307}"/>
              </a:ext>
            </a:extLst>
          </p:cNvPr>
          <p:cNvSpPr txBox="1"/>
          <p:nvPr/>
        </p:nvSpPr>
        <p:spPr>
          <a:xfrm>
            <a:off x="2250561" y="775617"/>
            <a:ext cx="7467600" cy="1446550"/>
          </a:xfrm>
          <a:prstGeom prst="rect">
            <a:avLst/>
          </a:prstGeom>
          <a:ln/>
        </p:spPr>
        <p:style>
          <a:lnRef idx="3">
            <a:schemeClr val="lt1"/>
          </a:lnRef>
          <a:fillRef idx="1">
            <a:schemeClr val="dk1"/>
          </a:fillRef>
          <a:effectRef idx="1">
            <a:schemeClr val="dk1"/>
          </a:effectRef>
          <a:fontRef idx="minor">
            <a:schemeClr val="lt1"/>
          </a:fontRef>
        </p:style>
        <p:txBody>
          <a:bodyPr wrap="square" rtlCol="0" anchor="ctr">
            <a:spAutoFit/>
          </a:bodyPr>
          <a:lstStyle/>
          <a:p>
            <a:pPr algn="ctr"/>
            <a:r>
              <a:rPr lang="en-CA" sz="8800" dirty="0">
                <a:solidFill>
                  <a:srgbClr val="FFC000"/>
                </a:solidFill>
              </a:rPr>
              <a:t>PERFORMANCE</a:t>
            </a:r>
          </a:p>
        </p:txBody>
      </p:sp>
      <p:sp>
        <p:nvSpPr>
          <p:cNvPr id="4" name="TextBox 3">
            <a:extLst>
              <a:ext uri="{FF2B5EF4-FFF2-40B4-BE49-F238E27FC236}">
                <a16:creationId xmlns:a16="http://schemas.microsoft.com/office/drawing/2014/main" id="{543410FD-5994-8AAF-FB16-6DBA557BDC9C}"/>
              </a:ext>
            </a:extLst>
          </p:cNvPr>
          <p:cNvSpPr txBox="1"/>
          <p:nvPr/>
        </p:nvSpPr>
        <p:spPr>
          <a:xfrm>
            <a:off x="0" y="6477000"/>
            <a:ext cx="5905500" cy="381000"/>
          </a:xfrm>
          <a:prstGeom prst="rect">
            <a:avLst/>
          </a:prstGeom>
          <a:noFill/>
        </p:spPr>
        <p:txBody>
          <a:bodyPr wrap="square" rtlCol="0">
            <a:spAutoFit/>
          </a:bodyPr>
          <a:lstStyle/>
          <a:p>
            <a:r>
              <a:rPr lang="en-CA" dirty="0">
                <a:solidFill>
                  <a:schemeClr val="bg1"/>
                </a:solidFill>
              </a:rPr>
              <a:t>*Yet to test on the Kaggle submission board</a:t>
            </a:r>
          </a:p>
        </p:txBody>
      </p:sp>
      <p:grpSp>
        <p:nvGrpSpPr>
          <p:cNvPr id="9" name="Group 8">
            <a:extLst>
              <a:ext uri="{FF2B5EF4-FFF2-40B4-BE49-F238E27FC236}">
                <a16:creationId xmlns:a16="http://schemas.microsoft.com/office/drawing/2014/main" id="{7C72097A-2C00-5E9C-1B83-38C6B85578E1}"/>
              </a:ext>
            </a:extLst>
          </p:cNvPr>
          <p:cNvGrpSpPr/>
          <p:nvPr/>
        </p:nvGrpSpPr>
        <p:grpSpPr>
          <a:xfrm>
            <a:off x="6886575" y="7818438"/>
            <a:ext cx="4857750" cy="6029325"/>
            <a:chOff x="6886575" y="414338"/>
            <a:chExt cx="4857750" cy="6029325"/>
          </a:xfrm>
        </p:grpSpPr>
        <p:sp>
          <p:nvSpPr>
            <p:cNvPr id="10" name="Rectangle 9">
              <a:extLst>
                <a:ext uri="{FF2B5EF4-FFF2-40B4-BE49-F238E27FC236}">
                  <a16:creationId xmlns:a16="http://schemas.microsoft.com/office/drawing/2014/main" id="{09FDABD8-D612-0FA7-3520-B118BECF6B67}"/>
                </a:ext>
              </a:extLst>
            </p:cNvPr>
            <p:cNvSpPr/>
            <p:nvPr/>
          </p:nvSpPr>
          <p:spPr>
            <a:xfrm>
              <a:off x="6886575" y="414338"/>
              <a:ext cx="4857750" cy="6029325"/>
            </a:xfrm>
            <a:prstGeom prst="rect">
              <a:avLst/>
            </a:prstGeom>
            <a:noFill/>
          </p:spPr>
        </p:sp>
        <p:sp>
          <p:nvSpPr>
            <p:cNvPr id="11" name="Freeform: Shape 10">
              <a:extLst>
                <a:ext uri="{FF2B5EF4-FFF2-40B4-BE49-F238E27FC236}">
                  <a16:creationId xmlns:a16="http://schemas.microsoft.com/office/drawing/2014/main" id="{57D3F3CE-505C-54A3-9655-F3E388D438CA}"/>
                </a:ext>
              </a:extLst>
            </p:cNvPr>
            <p:cNvSpPr/>
            <p:nvPr/>
          </p:nvSpPr>
          <p:spPr>
            <a:xfrm>
              <a:off x="6886575" y="414338"/>
              <a:ext cx="4857750" cy="1216800"/>
            </a:xfrm>
            <a:custGeom>
              <a:avLst/>
              <a:gdLst>
                <a:gd name="connsiteX0" fmla="*/ 0 w 4857750"/>
                <a:gd name="connsiteY0" fmla="*/ 202804 h 1216800"/>
                <a:gd name="connsiteX1" fmla="*/ 202804 w 4857750"/>
                <a:gd name="connsiteY1" fmla="*/ 0 h 1216800"/>
                <a:gd name="connsiteX2" fmla="*/ 4654946 w 4857750"/>
                <a:gd name="connsiteY2" fmla="*/ 0 h 1216800"/>
                <a:gd name="connsiteX3" fmla="*/ 4857750 w 4857750"/>
                <a:gd name="connsiteY3" fmla="*/ 202804 h 1216800"/>
                <a:gd name="connsiteX4" fmla="*/ 4857750 w 4857750"/>
                <a:gd name="connsiteY4" fmla="*/ 1013996 h 1216800"/>
                <a:gd name="connsiteX5" fmla="*/ 4654946 w 4857750"/>
                <a:gd name="connsiteY5" fmla="*/ 1216800 h 1216800"/>
                <a:gd name="connsiteX6" fmla="*/ 202804 w 4857750"/>
                <a:gd name="connsiteY6" fmla="*/ 1216800 h 1216800"/>
                <a:gd name="connsiteX7" fmla="*/ 0 w 4857750"/>
                <a:gd name="connsiteY7" fmla="*/ 1013996 h 1216800"/>
                <a:gd name="connsiteX8" fmla="*/ 0 w 4857750"/>
                <a:gd name="connsiteY8" fmla="*/ 202804 h 121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57750" h="1216800">
                  <a:moveTo>
                    <a:pt x="0" y="202804"/>
                  </a:moveTo>
                  <a:cubicBezTo>
                    <a:pt x="0" y="90798"/>
                    <a:pt x="90798" y="0"/>
                    <a:pt x="202804" y="0"/>
                  </a:cubicBezTo>
                  <a:lnTo>
                    <a:pt x="4654946" y="0"/>
                  </a:lnTo>
                  <a:cubicBezTo>
                    <a:pt x="4766952" y="0"/>
                    <a:pt x="4857750" y="90798"/>
                    <a:pt x="4857750" y="202804"/>
                  </a:cubicBezTo>
                  <a:lnTo>
                    <a:pt x="4857750" y="1013996"/>
                  </a:lnTo>
                  <a:cubicBezTo>
                    <a:pt x="4857750" y="1126002"/>
                    <a:pt x="4766952" y="1216800"/>
                    <a:pt x="4654946" y="1216800"/>
                  </a:cubicBezTo>
                  <a:lnTo>
                    <a:pt x="202804" y="1216800"/>
                  </a:lnTo>
                  <a:cubicBezTo>
                    <a:pt x="90798" y="1216800"/>
                    <a:pt x="0" y="1126002"/>
                    <a:pt x="0" y="1013996"/>
                  </a:cubicBezTo>
                  <a:lnTo>
                    <a:pt x="0" y="202804"/>
                  </a:lnTo>
                  <a:close/>
                </a:path>
              </a:pathLst>
            </a:custGeom>
            <a:solidFill>
              <a:schemeClr val="bg1">
                <a:alpha val="80000"/>
              </a:schemeClr>
            </a:solidFill>
            <a:ln>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35599" tIns="135599" rIns="135599" bIns="135599" numCol="1" spcCol="1270" anchor="ctr" anchorCtr="0">
              <a:noAutofit/>
            </a:bodyPr>
            <a:lstStyle/>
            <a:p>
              <a:pPr marL="0" lvl="0" indent="0" algn="ctr" defTabSz="889000">
                <a:lnSpc>
                  <a:spcPct val="90000"/>
                </a:lnSpc>
                <a:spcBef>
                  <a:spcPct val="0"/>
                </a:spcBef>
                <a:spcAft>
                  <a:spcPct val="35000"/>
                </a:spcAft>
                <a:buNone/>
              </a:pPr>
              <a:r>
                <a:rPr lang="en-US" sz="2000" b="1" i="0" kern="1200" dirty="0">
                  <a:solidFill>
                    <a:schemeClr val="tx1"/>
                  </a:solidFill>
                </a:rPr>
                <a:t>Not Enough Computing Power. Hinders expressiveness</a:t>
              </a:r>
              <a:endParaRPr lang="en-CA" sz="2000" kern="1200" dirty="0">
                <a:solidFill>
                  <a:schemeClr val="tx1"/>
                </a:solidFill>
              </a:endParaRPr>
            </a:p>
          </p:txBody>
        </p:sp>
        <p:sp>
          <p:nvSpPr>
            <p:cNvPr id="12" name="Freeform: Shape 11">
              <a:extLst>
                <a:ext uri="{FF2B5EF4-FFF2-40B4-BE49-F238E27FC236}">
                  <a16:creationId xmlns:a16="http://schemas.microsoft.com/office/drawing/2014/main" id="{9D47A644-E22A-5C1E-7CAA-41462C963121}"/>
                </a:ext>
              </a:extLst>
            </p:cNvPr>
            <p:cNvSpPr/>
            <p:nvPr/>
          </p:nvSpPr>
          <p:spPr>
            <a:xfrm>
              <a:off x="6886575" y="2820600"/>
              <a:ext cx="4857750" cy="1216800"/>
            </a:xfrm>
            <a:custGeom>
              <a:avLst/>
              <a:gdLst>
                <a:gd name="connsiteX0" fmla="*/ 0 w 4857750"/>
                <a:gd name="connsiteY0" fmla="*/ 202804 h 1216800"/>
                <a:gd name="connsiteX1" fmla="*/ 202804 w 4857750"/>
                <a:gd name="connsiteY1" fmla="*/ 0 h 1216800"/>
                <a:gd name="connsiteX2" fmla="*/ 4654946 w 4857750"/>
                <a:gd name="connsiteY2" fmla="*/ 0 h 1216800"/>
                <a:gd name="connsiteX3" fmla="*/ 4857750 w 4857750"/>
                <a:gd name="connsiteY3" fmla="*/ 202804 h 1216800"/>
                <a:gd name="connsiteX4" fmla="*/ 4857750 w 4857750"/>
                <a:gd name="connsiteY4" fmla="*/ 1013996 h 1216800"/>
                <a:gd name="connsiteX5" fmla="*/ 4654946 w 4857750"/>
                <a:gd name="connsiteY5" fmla="*/ 1216800 h 1216800"/>
                <a:gd name="connsiteX6" fmla="*/ 202804 w 4857750"/>
                <a:gd name="connsiteY6" fmla="*/ 1216800 h 1216800"/>
                <a:gd name="connsiteX7" fmla="*/ 0 w 4857750"/>
                <a:gd name="connsiteY7" fmla="*/ 1013996 h 1216800"/>
                <a:gd name="connsiteX8" fmla="*/ 0 w 4857750"/>
                <a:gd name="connsiteY8" fmla="*/ 202804 h 121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57750" h="1216800">
                  <a:moveTo>
                    <a:pt x="0" y="202804"/>
                  </a:moveTo>
                  <a:cubicBezTo>
                    <a:pt x="0" y="90798"/>
                    <a:pt x="90798" y="0"/>
                    <a:pt x="202804" y="0"/>
                  </a:cubicBezTo>
                  <a:lnTo>
                    <a:pt x="4654946" y="0"/>
                  </a:lnTo>
                  <a:cubicBezTo>
                    <a:pt x="4766952" y="0"/>
                    <a:pt x="4857750" y="90798"/>
                    <a:pt x="4857750" y="202804"/>
                  </a:cubicBezTo>
                  <a:lnTo>
                    <a:pt x="4857750" y="1013996"/>
                  </a:lnTo>
                  <a:cubicBezTo>
                    <a:pt x="4857750" y="1126002"/>
                    <a:pt x="4766952" y="1216800"/>
                    <a:pt x="4654946" y="1216800"/>
                  </a:cubicBezTo>
                  <a:lnTo>
                    <a:pt x="202804" y="1216800"/>
                  </a:lnTo>
                  <a:cubicBezTo>
                    <a:pt x="90798" y="1216800"/>
                    <a:pt x="0" y="1126002"/>
                    <a:pt x="0" y="1013996"/>
                  </a:cubicBezTo>
                  <a:lnTo>
                    <a:pt x="0" y="202804"/>
                  </a:lnTo>
                  <a:close/>
                </a:path>
              </a:pathLst>
            </a:custGeom>
            <a:solidFill>
              <a:schemeClr val="bg1">
                <a:alpha val="80000"/>
              </a:schemeClr>
            </a:solidFill>
            <a:ln>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35599" tIns="135599" rIns="135599" bIns="135599" numCol="1" spcCol="1270" anchor="ctr" anchorCtr="0">
              <a:noAutofit/>
            </a:bodyPr>
            <a:lstStyle/>
            <a:p>
              <a:pPr marL="0" lvl="0" indent="0" algn="ctr" defTabSz="889000">
                <a:lnSpc>
                  <a:spcPct val="90000"/>
                </a:lnSpc>
                <a:spcBef>
                  <a:spcPct val="0"/>
                </a:spcBef>
                <a:spcAft>
                  <a:spcPct val="35000"/>
                </a:spcAft>
                <a:buNone/>
              </a:pPr>
              <a:r>
                <a:rPr lang="en-CA" sz="2000" b="1" kern="1200" dirty="0">
                  <a:solidFill>
                    <a:schemeClr val="tx1"/>
                  </a:solidFill>
                </a:rPr>
                <a:t>Parameter Tuning is not done at this stage. Simply baselines from research papers</a:t>
              </a:r>
            </a:p>
          </p:txBody>
        </p:sp>
        <p:sp>
          <p:nvSpPr>
            <p:cNvPr id="13" name="Freeform: Shape 12">
              <a:extLst>
                <a:ext uri="{FF2B5EF4-FFF2-40B4-BE49-F238E27FC236}">
                  <a16:creationId xmlns:a16="http://schemas.microsoft.com/office/drawing/2014/main" id="{DF31BACA-9094-112E-EF2D-F886EFDEDD02}"/>
                </a:ext>
              </a:extLst>
            </p:cNvPr>
            <p:cNvSpPr/>
            <p:nvPr/>
          </p:nvSpPr>
          <p:spPr>
            <a:xfrm>
              <a:off x="6886575" y="5226862"/>
              <a:ext cx="4857750" cy="1216800"/>
            </a:xfrm>
            <a:custGeom>
              <a:avLst/>
              <a:gdLst>
                <a:gd name="connsiteX0" fmla="*/ 0 w 4857750"/>
                <a:gd name="connsiteY0" fmla="*/ 202804 h 1216800"/>
                <a:gd name="connsiteX1" fmla="*/ 202804 w 4857750"/>
                <a:gd name="connsiteY1" fmla="*/ 0 h 1216800"/>
                <a:gd name="connsiteX2" fmla="*/ 4654946 w 4857750"/>
                <a:gd name="connsiteY2" fmla="*/ 0 h 1216800"/>
                <a:gd name="connsiteX3" fmla="*/ 4857750 w 4857750"/>
                <a:gd name="connsiteY3" fmla="*/ 202804 h 1216800"/>
                <a:gd name="connsiteX4" fmla="*/ 4857750 w 4857750"/>
                <a:gd name="connsiteY4" fmla="*/ 1013996 h 1216800"/>
                <a:gd name="connsiteX5" fmla="*/ 4654946 w 4857750"/>
                <a:gd name="connsiteY5" fmla="*/ 1216800 h 1216800"/>
                <a:gd name="connsiteX6" fmla="*/ 202804 w 4857750"/>
                <a:gd name="connsiteY6" fmla="*/ 1216800 h 1216800"/>
                <a:gd name="connsiteX7" fmla="*/ 0 w 4857750"/>
                <a:gd name="connsiteY7" fmla="*/ 1013996 h 1216800"/>
                <a:gd name="connsiteX8" fmla="*/ 0 w 4857750"/>
                <a:gd name="connsiteY8" fmla="*/ 202804 h 121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57750" h="1216800">
                  <a:moveTo>
                    <a:pt x="0" y="202804"/>
                  </a:moveTo>
                  <a:cubicBezTo>
                    <a:pt x="0" y="90798"/>
                    <a:pt x="90798" y="0"/>
                    <a:pt x="202804" y="0"/>
                  </a:cubicBezTo>
                  <a:lnTo>
                    <a:pt x="4654946" y="0"/>
                  </a:lnTo>
                  <a:cubicBezTo>
                    <a:pt x="4766952" y="0"/>
                    <a:pt x="4857750" y="90798"/>
                    <a:pt x="4857750" y="202804"/>
                  </a:cubicBezTo>
                  <a:lnTo>
                    <a:pt x="4857750" y="1013996"/>
                  </a:lnTo>
                  <a:cubicBezTo>
                    <a:pt x="4857750" y="1126002"/>
                    <a:pt x="4766952" y="1216800"/>
                    <a:pt x="4654946" y="1216800"/>
                  </a:cubicBezTo>
                  <a:lnTo>
                    <a:pt x="202804" y="1216800"/>
                  </a:lnTo>
                  <a:cubicBezTo>
                    <a:pt x="90798" y="1216800"/>
                    <a:pt x="0" y="1126002"/>
                    <a:pt x="0" y="1013996"/>
                  </a:cubicBezTo>
                  <a:lnTo>
                    <a:pt x="0" y="202804"/>
                  </a:lnTo>
                  <a:close/>
                </a:path>
              </a:pathLst>
            </a:custGeom>
            <a:solidFill>
              <a:schemeClr val="bg1">
                <a:alpha val="80000"/>
              </a:schemeClr>
            </a:solidFill>
            <a:ln>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35599" tIns="135599" rIns="135599" bIns="135599" numCol="1" spcCol="1270" anchor="ctr" anchorCtr="0">
              <a:noAutofit/>
            </a:bodyPr>
            <a:lstStyle/>
            <a:p>
              <a:pPr marL="0" lvl="0" indent="0" algn="ctr" defTabSz="889000">
                <a:lnSpc>
                  <a:spcPct val="90000"/>
                </a:lnSpc>
                <a:spcBef>
                  <a:spcPct val="0"/>
                </a:spcBef>
                <a:spcAft>
                  <a:spcPct val="35000"/>
                </a:spcAft>
                <a:buNone/>
              </a:pPr>
              <a:r>
                <a:rPr lang="en-US" sz="2000" b="1" i="0" kern="1200" dirty="0">
                  <a:solidFill>
                    <a:schemeClr val="tx1"/>
                  </a:solidFill>
                </a:rPr>
                <a:t>Time</a:t>
              </a:r>
              <a:endParaRPr lang="en-CA" sz="2000" kern="1200" dirty="0">
                <a:solidFill>
                  <a:schemeClr val="tx1"/>
                </a:solidFill>
              </a:endParaRPr>
            </a:p>
          </p:txBody>
        </p:sp>
      </p:grpSp>
      <p:sp>
        <p:nvSpPr>
          <p:cNvPr id="14" name="Freeform: Shape 13">
            <a:extLst>
              <a:ext uri="{FF2B5EF4-FFF2-40B4-BE49-F238E27FC236}">
                <a16:creationId xmlns:a16="http://schemas.microsoft.com/office/drawing/2014/main" id="{83C42280-D167-0FD1-5435-3CF9279E2EB2}"/>
              </a:ext>
            </a:extLst>
          </p:cNvPr>
          <p:cNvSpPr/>
          <p:nvPr/>
        </p:nvSpPr>
        <p:spPr>
          <a:xfrm>
            <a:off x="0" y="7404100"/>
            <a:ext cx="4597400" cy="6857999"/>
          </a:xfrm>
          <a:custGeom>
            <a:avLst/>
            <a:gdLst/>
            <a:ahLst/>
            <a:cxnLst/>
            <a:rect l="l" t="t" r="r" b="b"/>
            <a:pathLst>
              <a:path w="4597400" h="6857999">
                <a:moveTo>
                  <a:pt x="2118317" y="3305996"/>
                </a:moveTo>
                <a:lnTo>
                  <a:pt x="2118591" y="3305996"/>
                </a:lnTo>
                <a:lnTo>
                  <a:pt x="2180606" y="3482985"/>
                </a:lnTo>
                <a:lnTo>
                  <a:pt x="2057125" y="3482985"/>
                </a:lnTo>
                <a:close/>
                <a:moveTo>
                  <a:pt x="2954696" y="3293923"/>
                </a:moveTo>
                <a:cubicBezTo>
                  <a:pt x="2975159" y="3293923"/>
                  <a:pt x="2992332" y="3297490"/>
                  <a:pt x="3006217" y="3304624"/>
                </a:cubicBezTo>
                <a:cubicBezTo>
                  <a:pt x="3020101" y="3311759"/>
                  <a:pt x="3031200" y="3321683"/>
                  <a:pt x="3039514" y="3334397"/>
                </a:cubicBezTo>
                <a:cubicBezTo>
                  <a:pt x="3047827" y="3347111"/>
                  <a:pt x="3053765" y="3362111"/>
                  <a:pt x="3057328" y="3379399"/>
                </a:cubicBezTo>
                <a:cubicBezTo>
                  <a:pt x="3060891" y="3396686"/>
                  <a:pt x="3062673" y="3415391"/>
                  <a:pt x="3062673" y="3435514"/>
                </a:cubicBezTo>
                <a:cubicBezTo>
                  <a:pt x="3062673" y="3454722"/>
                  <a:pt x="3060846" y="3472924"/>
                  <a:pt x="3057191" y="3490120"/>
                </a:cubicBezTo>
                <a:cubicBezTo>
                  <a:pt x="3053537" y="3507316"/>
                  <a:pt x="3047416" y="3522454"/>
                  <a:pt x="3038830" y="3535533"/>
                </a:cubicBezTo>
                <a:cubicBezTo>
                  <a:pt x="3030243" y="3548613"/>
                  <a:pt x="3018916" y="3558995"/>
                  <a:pt x="3004847" y="3566678"/>
                </a:cubicBezTo>
                <a:cubicBezTo>
                  <a:pt x="2990778" y="3574361"/>
                  <a:pt x="2973421" y="3578203"/>
                  <a:pt x="2952775" y="3578203"/>
                </a:cubicBezTo>
                <a:cubicBezTo>
                  <a:pt x="2931949" y="3578203"/>
                  <a:pt x="2914638" y="3574681"/>
                  <a:pt x="2900844" y="3567638"/>
                </a:cubicBezTo>
                <a:cubicBezTo>
                  <a:pt x="2887050" y="3560595"/>
                  <a:pt x="2876042" y="3550717"/>
                  <a:pt x="2867820" y="3538003"/>
                </a:cubicBezTo>
                <a:cubicBezTo>
                  <a:pt x="2859597" y="3525289"/>
                  <a:pt x="2853751" y="3510151"/>
                  <a:pt x="2850279" y="3492590"/>
                </a:cubicBezTo>
                <a:cubicBezTo>
                  <a:pt x="2846808" y="3475028"/>
                  <a:pt x="2845072" y="3455820"/>
                  <a:pt x="2845072" y="3434965"/>
                </a:cubicBezTo>
                <a:cubicBezTo>
                  <a:pt x="2845072" y="3416123"/>
                  <a:pt x="2846945" y="3398150"/>
                  <a:pt x="2850691" y="3381045"/>
                </a:cubicBezTo>
                <a:cubicBezTo>
                  <a:pt x="2854437" y="3363941"/>
                  <a:pt x="2860649" y="3348986"/>
                  <a:pt x="2869327" y="3336180"/>
                </a:cubicBezTo>
                <a:cubicBezTo>
                  <a:pt x="2878005" y="3323375"/>
                  <a:pt x="2889286" y="3313131"/>
                  <a:pt x="2903172" y="3305447"/>
                </a:cubicBezTo>
                <a:cubicBezTo>
                  <a:pt x="2917058" y="3297764"/>
                  <a:pt x="2934233" y="3293923"/>
                  <a:pt x="2954696" y="3293923"/>
                </a:cubicBezTo>
                <a:close/>
                <a:moveTo>
                  <a:pt x="2286111" y="3258799"/>
                </a:moveTo>
                <a:cubicBezTo>
                  <a:pt x="2284648" y="3258799"/>
                  <a:pt x="2283321" y="3259165"/>
                  <a:pt x="2282132" y="3259897"/>
                </a:cubicBezTo>
                <a:cubicBezTo>
                  <a:pt x="2280943" y="3260628"/>
                  <a:pt x="2279983" y="3261818"/>
                  <a:pt x="2279251" y="3263464"/>
                </a:cubicBezTo>
                <a:cubicBezTo>
                  <a:pt x="2278519" y="3265110"/>
                  <a:pt x="2277925" y="3267260"/>
                  <a:pt x="2277467" y="3269913"/>
                </a:cubicBezTo>
                <a:cubicBezTo>
                  <a:pt x="2277010" y="3272565"/>
                  <a:pt x="2276781" y="3275629"/>
                  <a:pt x="2276781" y="3279105"/>
                </a:cubicBezTo>
                <a:cubicBezTo>
                  <a:pt x="2276781" y="3282581"/>
                  <a:pt x="2277010" y="3285599"/>
                  <a:pt x="2277467" y="3288160"/>
                </a:cubicBezTo>
                <a:cubicBezTo>
                  <a:pt x="2277925" y="3290721"/>
                  <a:pt x="2278519" y="3292779"/>
                  <a:pt x="2279251" y="3294334"/>
                </a:cubicBezTo>
                <a:cubicBezTo>
                  <a:pt x="2279983" y="3295889"/>
                  <a:pt x="2280943" y="3297032"/>
                  <a:pt x="2282132" y="3297764"/>
                </a:cubicBezTo>
                <a:cubicBezTo>
                  <a:pt x="2283321" y="3298496"/>
                  <a:pt x="2284648" y="3298862"/>
                  <a:pt x="2286111" y="3298862"/>
                </a:cubicBezTo>
                <a:lnTo>
                  <a:pt x="2385993" y="3298862"/>
                </a:lnTo>
                <a:lnTo>
                  <a:pt x="2385993" y="3606741"/>
                </a:lnTo>
                <a:cubicBezTo>
                  <a:pt x="2385993" y="3608204"/>
                  <a:pt x="2386359" y="3609485"/>
                  <a:pt x="2387091" y="3610582"/>
                </a:cubicBezTo>
                <a:cubicBezTo>
                  <a:pt x="2387823" y="3611680"/>
                  <a:pt x="2389103" y="3612549"/>
                  <a:pt x="2390932" y="3613189"/>
                </a:cubicBezTo>
                <a:cubicBezTo>
                  <a:pt x="2392762" y="3613829"/>
                  <a:pt x="2395231" y="3614378"/>
                  <a:pt x="2398341" y="3614836"/>
                </a:cubicBezTo>
                <a:cubicBezTo>
                  <a:pt x="2401451" y="3615293"/>
                  <a:pt x="2405201" y="3615522"/>
                  <a:pt x="2409592" y="3615522"/>
                </a:cubicBezTo>
                <a:cubicBezTo>
                  <a:pt x="2414165" y="3615522"/>
                  <a:pt x="2417961" y="3615293"/>
                  <a:pt x="2420979" y="3614836"/>
                </a:cubicBezTo>
                <a:cubicBezTo>
                  <a:pt x="2423998" y="3614378"/>
                  <a:pt x="2426422" y="3613829"/>
                  <a:pt x="2428251" y="3613189"/>
                </a:cubicBezTo>
                <a:cubicBezTo>
                  <a:pt x="2430080" y="3612549"/>
                  <a:pt x="2431361" y="3611680"/>
                  <a:pt x="2432093" y="3610582"/>
                </a:cubicBezTo>
                <a:cubicBezTo>
                  <a:pt x="2432825" y="3609485"/>
                  <a:pt x="2433190" y="3608204"/>
                  <a:pt x="2433190" y="3606741"/>
                </a:cubicBezTo>
                <a:lnTo>
                  <a:pt x="2433190" y="3298862"/>
                </a:lnTo>
                <a:lnTo>
                  <a:pt x="2533073" y="3298862"/>
                </a:lnTo>
                <a:cubicBezTo>
                  <a:pt x="2534536" y="3298862"/>
                  <a:pt x="2535862" y="3298496"/>
                  <a:pt x="2537051" y="3297764"/>
                </a:cubicBezTo>
                <a:cubicBezTo>
                  <a:pt x="2538240" y="3297032"/>
                  <a:pt x="2539247" y="3295889"/>
                  <a:pt x="2540070" y="3294334"/>
                </a:cubicBezTo>
                <a:cubicBezTo>
                  <a:pt x="2540893" y="3292779"/>
                  <a:pt x="2541488" y="3290721"/>
                  <a:pt x="2541853" y="3288160"/>
                </a:cubicBezTo>
                <a:cubicBezTo>
                  <a:pt x="2542219" y="3285599"/>
                  <a:pt x="2542402" y="3282581"/>
                  <a:pt x="2542402" y="3279105"/>
                </a:cubicBezTo>
                <a:cubicBezTo>
                  <a:pt x="2542402" y="3275629"/>
                  <a:pt x="2542219" y="3272565"/>
                  <a:pt x="2541853" y="3269913"/>
                </a:cubicBezTo>
                <a:cubicBezTo>
                  <a:pt x="2541488" y="3267260"/>
                  <a:pt x="2540893" y="3265110"/>
                  <a:pt x="2540070" y="3263464"/>
                </a:cubicBezTo>
                <a:cubicBezTo>
                  <a:pt x="2539247" y="3261818"/>
                  <a:pt x="2538240" y="3260628"/>
                  <a:pt x="2537051" y="3259897"/>
                </a:cubicBezTo>
                <a:cubicBezTo>
                  <a:pt x="2535862" y="3259165"/>
                  <a:pt x="2534536" y="3258799"/>
                  <a:pt x="2533073" y="3258799"/>
                </a:cubicBezTo>
                <a:close/>
                <a:moveTo>
                  <a:pt x="1705086" y="3258799"/>
                </a:moveTo>
                <a:cubicBezTo>
                  <a:pt x="1703622" y="3258799"/>
                  <a:pt x="1702296" y="3259165"/>
                  <a:pt x="1701107" y="3259897"/>
                </a:cubicBezTo>
                <a:cubicBezTo>
                  <a:pt x="1699918" y="3260628"/>
                  <a:pt x="1698958" y="3261818"/>
                  <a:pt x="1698226" y="3263464"/>
                </a:cubicBezTo>
                <a:cubicBezTo>
                  <a:pt x="1697494" y="3265110"/>
                  <a:pt x="1696900" y="3267260"/>
                  <a:pt x="1696442" y="3269913"/>
                </a:cubicBezTo>
                <a:cubicBezTo>
                  <a:pt x="1695985" y="3272565"/>
                  <a:pt x="1695756" y="3275629"/>
                  <a:pt x="1695756" y="3279105"/>
                </a:cubicBezTo>
                <a:cubicBezTo>
                  <a:pt x="1695756" y="3282581"/>
                  <a:pt x="1695985" y="3285599"/>
                  <a:pt x="1696442" y="3288160"/>
                </a:cubicBezTo>
                <a:cubicBezTo>
                  <a:pt x="1696900" y="3290721"/>
                  <a:pt x="1697494" y="3292779"/>
                  <a:pt x="1698226" y="3294334"/>
                </a:cubicBezTo>
                <a:cubicBezTo>
                  <a:pt x="1698958" y="3295889"/>
                  <a:pt x="1699918" y="3297032"/>
                  <a:pt x="1701107" y="3297764"/>
                </a:cubicBezTo>
                <a:cubicBezTo>
                  <a:pt x="1702296" y="3298496"/>
                  <a:pt x="1703622" y="3298862"/>
                  <a:pt x="1705086" y="3298862"/>
                </a:cubicBezTo>
                <a:lnTo>
                  <a:pt x="1804968" y="3298862"/>
                </a:lnTo>
                <a:lnTo>
                  <a:pt x="1804968" y="3606741"/>
                </a:lnTo>
                <a:cubicBezTo>
                  <a:pt x="1804968" y="3608204"/>
                  <a:pt x="1805334" y="3609485"/>
                  <a:pt x="1806066" y="3610582"/>
                </a:cubicBezTo>
                <a:cubicBezTo>
                  <a:pt x="1806797" y="3611680"/>
                  <a:pt x="1808078" y="3612549"/>
                  <a:pt x="1809907" y="3613189"/>
                </a:cubicBezTo>
                <a:cubicBezTo>
                  <a:pt x="1811737" y="3613829"/>
                  <a:pt x="1814206" y="3614378"/>
                  <a:pt x="1817316" y="3614836"/>
                </a:cubicBezTo>
                <a:cubicBezTo>
                  <a:pt x="1820426" y="3615293"/>
                  <a:pt x="1824176" y="3615522"/>
                  <a:pt x="1828567" y="3615522"/>
                </a:cubicBezTo>
                <a:cubicBezTo>
                  <a:pt x="1833140" y="3615522"/>
                  <a:pt x="1836936" y="3615293"/>
                  <a:pt x="1839954" y="3614836"/>
                </a:cubicBezTo>
                <a:cubicBezTo>
                  <a:pt x="1842973" y="3614378"/>
                  <a:pt x="1845397" y="3613829"/>
                  <a:pt x="1847226" y="3613189"/>
                </a:cubicBezTo>
                <a:cubicBezTo>
                  <a:pt x="1849055" y="3612549"/>
                  <a:pt x="1850336" y="3611680"/>
                  <a:pt x="1851068" y="3610582"/>
                </a:cubicBezTo>
                <a:cubicBezTo>
                  <a:pt x="1851800" y="3609485"/>
                  <a:pt x="1852165" y="3608204"/>
                  <a:pt x="1852165" y="3606741"/>
                </a:cubicBezTo>
                <a:lnTo>
                  <a:pt x="1852165" y="3298862"/>
                </a:lnTo>
                <a:lnTo>
                  <a:pt x="1952047" y="3298862"/>
                </a:lnTo>
                <a:cubicBezTo>
                  <a:pt x="1953511" y="3298862"/>
                  <a:pt x="1954837" y="3298496"/>
                  <a:pt x="1956026" y="3297764"/>
                </a:cubicBezTo>
                <a:cubicBezTo>
                  <a:pt x="1957215" y="3297032"/>
                  <a:pt x="1958222" y="3295889"/>
                  <a:pt x="1959045" y="3294334"/>
                </a:cubicBezTo>
                <a:cubicBezTo>
                  <a:pt x="1959868" y="3292779"/>
                  <a:pt x="1960463" y="3290721"/>
                  <a:pt x="1960828" y="3288160"/>
                </a:cubicBezTo>
                <a:cubicBezTo>
                  <a:pt x="1961194" y="3285599"/>
                  <a:pt x="1961377" y="3282581"/>
                  <a:pt x="1961377" y="3279105"/>
                </a:cubicBezTo>
                <a:cubicBezTo>
                  <a:pt x="1961377" y="3275629"/>
                  <a:pt x="1961194" y="3272565"/>
                  <a:pt x="1960828" y="3269913"/>
                </a:cubicBezTo>
                <a:cubicBezTo>
                  <a:pt x="1960463" y="3267260"/>
                  <a:pt x="1959868" y="3265110"/>
                  <a:pt x="1959045" y="3263464"/>
                </a:cubicBezTo>
                <a:cubicBezTo>
                  <a:pt x="1958222" y="3261818"/>
                  <a:pt x="1957215" y="3260628"/>
                  <a:pt x="1956026" y="3259897"/>
                </a:cubicBezTo>
                <a:cubicBezTo>
                  <a:pt x="1954837" y="3259165"/>
                  <a:pt x="1953511" y="3258799"/>
                  <a:pt x="1952047" y="3258799"/>
                </a:cubicBezTo>
                <a:close/>
                <a:moveTo>
                  <a:pt x="1063295" y="3258799"/>
                </a:moveTo>
                <a:cubicBezTo>
                  <a:pt x="1058279" y="3258799"/>
                  <a:pt x="1053727" y="3260446"/>
                  <a:pt x="1049641" y="3263738"/>
                </a:cubicBezTo>
                <a:cubicBezTo>
                  <a:pt x="1045555" y="3267031"/>
                  <a:pt x="1043512" y="3272519"/>
                  <a:pt x="1043512" y="3280202"/>
                </a:cubicBezTo>
                <a:lnTo>
                  <a:pt x="1043512" y="3606741"/>
                </a:lnTo>
                <a:cubicBezTo>
                  <a:pt x="1043512" y="3608204"/>
                  <a:pt x="1043842" y="3609485"/>
                  <a:pt x="1044501" y="3610582"/>
                </a:cubicBezTo>
                <a:cubicBezTo>
                  <a:pt x="1045159" y="3611680"/>
                  <a:pt x="1046384" y="3612549"/>
                  <a:pt x="1048175" y="3613189"/>
                </a:cubicBezTo>
                <a:cubicBezTo>
                  <a:pt x="1049966" y="3613829"/>
                  <a:pt x="1052368" y="3614378"/>
                  <a:pt x="1055382" y="3614836"/>
                </a:cubicBezTo>
                <a:cubicBezTo>
                  <a:pt x="1058396" y="3615293"/>
                  <a:pt x="1062164" y="3615522"/>
                  <a:pt x="1066686" y="3615522"/>
                </a:cubicBezTo>
                <a:cubicBezTo>
                  <a:pt x="1071397" y="3615522"/>
                  <a:pt x="1075259" y="3615293"/>
                  <a:pt x="1078274" y="3614836"/>
                </a:cubicBezTo>
                <a:cubicBezTo>
                  <a:pt x="1081288" y="3614378"/>
                  <a:pt x="1083737" y="3613829"/>
                  <a:pt x="1085622" y="3613189"/>
                </a:cubicBezTo>
                <a:cubicBezTo>
                  <a:pt x="1087507" y="3612549"/>
                  <a:pt x="1088827" y="3611680"/>
                  <a:pt x="1089580" y="3610582"/>
                </a:cubicBezTo>
                <a:cubicBezTo>
                  <a:pt x="1090333" y="3609485"/>
                  <a:pt x="1090709" y="3608204"/>
                  <a:pt x="1090709" y="3606741"/>
                </a:cubicBezTo>
                <a:lnTo>
                  <a:pt x="1090709" y="3297490"/>
                </a:lnTo>
                <a:lnTo>
                  <a:pt x="1090984" y="3297490"/>
                </a:lnTo>
                <a:lnTo>
                  <a:pt x="1210623" y="3608113"/>
                </a:lnTo>
                <a:cubicBezTo>
                  <a:pt x="1210989" y="3609210"/>
                  <a:pt x="1211675" y="3610216"/>
                  <a:pt x="1212681" y="3611131"/>
                </a:cubicBezTo>
                <a:cubicBezTo>
                  <a:pt x="1213687" y="3612046"/>
                  <a:pt x="1215105" y="3612823"/>
                  <a:pt x="1216934" y="3613464"/>
                </a:cubicBezTo>
                <a:cubicBezTo>
                  <a:pt x="1218764" y="3614104"/>
                  <a:pt x="1221050" y="3614607"/>
                  <a:pt x="1223794" y="3614973"/>
                </a:cubicBezTo>
                <a:cubicBezTo>
                  <a:pt x="1226538" y="3615339"/>
                  <a:pt x="1229831" y="3615522"/>
                  <a:pt x="1233673" y="3615522"/>
                </a:cubicBezTo>
                <a:cubicBezTo>
                  <a:pt x="1237332" y="3615522"/>
                  <a:pt x="1240487" y="3615384"/>
                  <a:pt x="1243140" y="3615110"/>
                </a:cubicBezTo>
                <a:cubicBezTo>
                  <a:pt x="1245792" y="3614836"/>
                  <a:pt x="1248079" y="3614378"/>
                  <a:pt x="1250000" y="3613738"/>
                </a:cubicBezTo>
                <a:cubicBezTo>
                  <a:pt x="1251921" y="3613098"/>
                  <a:pt x="1253384" y="3612320"/>
                  <a:pt x="1254390" y="3611406"/>
                </a:cubicBezTo>
                <a:cubicBezTo>
                  <a:pt x="1255396" y="3610491"/>
                  <a:pt x="1256174" y="3609393"/>
                  <a:pt x="1256723" y="3608113"/>
                </a:cubicBezTo>
                <a:lnTo>
                  <a:pt x="1381850" y="3297490"/>
                </a:lnTo>
                <a:lnTo>
                  <a:pt x="1382398" y="3297490"/>
                </a:lnTo>
                <a:lnTo>
                  <a:pt x="1382398" y="3606741"/>
                </a:lnTo>
                <a:cubicBezTo>
                  <a:pt x="1382398" y="3608204"/>
                  <a:pt x="1382775" y="3609485"/>
                  <a:pt x="1383528" y="3610582"/>
                </a:cubicBezTo>
                <a:cubicBezTo>
                  <a:pt x="1384282" y="3611680"/>
                  <a:pt x="1385553" y="3612549"/>
                  <a:pt x="1387344" y="3613189"/>
                </a:cubicBezTo>
                <a:cubicBezTo>
                  <a:pt x="1389135" y="3613829"/>
                  <a:pt x="1391585" y="3614378"/>
                  <a:pt x="1394693" y="3614836"/>
                </a:cubicBezTo>
                <a:cubicBezTo>
                  <a:pt x="1397801" y="3615293"/>
                  <a:pt x="1401522" y="3615522"/>
                  <a:pt x="1405856" y="3615522"/>
                </a:cubicBezTo>
                <a:cubicBezTo>
                  <a:pt x="1410566" y="3615522"/>
                  <a:pt x="1414381" y="3615293"/>
                  <a:pt x="1417301" y="3614836"/>
                </a:cubicBezTo>
                <a:cubicBezTo>
                  <a:pt x="1420221" y="3614378"/>
                  <a:pt x="1422623" y="3613829"/>
                  <a:pt x="1424508" y="3613189"/>
                </a:cubicBezTo>
                <a:cubicBezTo>
                  <a:pt x="1426394" y="3612549"/>
                  <a:pt x="1427713" y="3611680"/>
                  <a:pt x="1428466" y="3610582"/>
                </a:cubicBezTo>
                <a:cubicBezTo>
                  <a:pt x="1429219" y="3609485"/>
                  <a:pt x="1429596" y="3608204"/>
                  <a:pt x="1429596" y="3606741"/>
                </a:cubicBezTo>
                <a:lnTo>
                  <a:pt x="1429596" y="3280202"/>
                </a:lnTo>
                <a:cubicBezTo>
                  <a:pt x="1429596" y="3276361"/>
                  <a:pt x="1429038" y="3273114"/>
                  <a:pt x="1427924" y="3270461"/>
                </a:cubicBezTo>
                <a:cubicBezTo>
                  <a:pt x="1426809" y="3267809"/>
                  <a:pt x="1425368" y="3265613"/>
                  <a:pt x="1423602" y="3263876"/>
                </a:cubicBezTo>
                <a:cubicBezTo>
                  <a:pt x="1421835" y="3262138"/>
                  <a:pt x="1419698" y="3260857"/>
                  <a:pt x="1417190" y="3260034"/>
                </a:cubicBezTo>
                <a:cubicBezTo>
                  <a:pt x="1414681" y="3259211"/>
                  <a:pt x="1412033" y="3258799"/>
                  <a:pt x="1409243" y="3258799"/>
                </a:cubicBezTo>
                <a:lnTo>
                  <a:pt x="1378857" y="3258799"/>
                </a:lnTo>
                <a:cubicBezTo>
                  <a:pt x="1374209" y="3258799"/>
                  <a:pt x="1370121" y="3259302"/>
                  <a:pt x="1366590" y="3260308"/>
                </a:cubicBezTo>
                <a:cubicBezTo>
                  <a:pt x="1363060" y="3261314"/>
                  <a:pt x="1359855" y="3262961"/>
                  <a:pt x="1356973" y="3265248"/>
                </a:cubicBezTo>
                <a:cubicBezTo>
                  <a:pt x="1354092" y="3267534"/>
                  <a:pt x="1351443" y="3270599"/>
                  <a:pt x="1349027" y="3274440"/>
                </a:cubicBezTo>
                <a:cubicBezTo>
                  <a:pt x="1346610" y="3278282"/>
                  <a:pt x="1344380" y="3282947"/>
                  <a:pt x="1342336" y="3288435"/>
                </a:cubicBezTo>
                <a:lnTo>
                  <a:pt x="1236691" y="3544726"/>
                </a:lnTo>
                <a:lnTo>
                  <a:pt x="1235319" y="3544726"/>
                </a:lnTo>
                <a:lnTo>
                  <a:pt x="1133791" y="3287611"/>
                </a:lnTo>
                <a:cubicBezTo>
                  <a:pt x="1132118" y="3282672"/>
                  <a:pt x="1130168" y="3278373"/>
                  <a:pt x="1127938" y="3274715"/>
                </a:cubicBezTo>
                <a:cubicBezTo>
                  <a:pt x="1125709" y="3271056"/>
                  <a:pt x="1122922" y="3268037"/>
                  <a:pt x="1119579" y="3265659"/>
                </a:cubicBezTo>
                <a:cubicBezTo>
                  <a:pt x="1116237" y="3263281"/>
                  <a:pt x="1112336" y="3261543"/>
                  <a:pt x="1107877" y="3260446"/>
                </a:cubicBezTo>
                <a:cubicBezTo>
                  <a:pt x="1103418" y="3259348"/>
                  <a:pt x="1098217" y="3258799"/>
                  <a:pt x="1092274" y="3258799"/>
                </a:cubicBezTo>
                <a:close/>
                <a:moveTo>
                  <a:pt x="3469937" y="3257976"/>
                </a:moveTo>
                <a:cubicBezTo>
                  <a:pt x="3465112" y="3257976"/>
                  <a:pt x="3461203" y="3258159"/>
                  <a:pt x="3458211" y="3258525"/>
                </a:cubicBezTo>
                <a:cubicBezTo>
                  <a:pt x="3455218" y="3258891"/>
                  <a:pt x="3452805" y="3259485"/>
                  <a:pt x="3450971" y="3260308"/>
                </a:cubicBezTo>
                <a:cubicBezTo>
                  <a:pt x="3449137" y="3261132"/>
                  <a:pt x="3447835" y="3262092"/>
                  <a:pt x="3447063" y="3263190"/>
                </a:cubicBezTo>
                <a:cubicBezTo>
                  <a:pt x="3446291" y="3264287"/>
                  <a:pt x="3445905" y="3265476"/>
                  <a:pt x="3445905" y="3266757"/>
                </a:cubicBezTo>
                <a:lnTo>
                  <a:pt x="3445905" y="3459387"/>
                </a:lnTo>
                <a:cubicBezTo>
                  <a:pt x="3445905" y="3473839"/>
                  <a:pt x="3445951" y="3488885"/>
                  <a:pt x="3446042" y="3504526"/>
                </a:cubicBezTo>
                <a:cubicBezTo>
                  <a:pt x="3446134" y="3520167"/>
                  <a:pt x="3446363" y="3535213"/>
                  <a:pt x="3446728" y="3549665"/>
                </a:cubicBezTo>
                <a:lnTo>
                  <a:pt x="3446454" y="3549665"/>
                </a:lnTo>
                <a:cubicBezTo>
                  <a:pt x="3442209" y="3541067"/>
                  <a:pt x="3437922" y="3532515"/>
                  <a:pt x="3433591" y="3524009"/>
                </a:cubicBezTo>
                <a:cubicBezTo>
                  <a:pt x="3429261" y="3515502"/>
                  <a:pt x="3424886" y="3506858"/>
                  <a:pt x="3420465" y="3498078"/>
                </a:cubicBezTo>
                <a:cubicBezTo>
                  <a:pt x="3416045" y="3489297"/>
                  <a:pt x="3411448" y="3480379"/>
                  <a:pt x="3406674" y="3471323"/>
                </a:cubicBezTo>
                <a:cubicBezTo>
                  <a:pt x="3401901" y="3462268"/>
                  <a:pt x="3396950" y="3452984"/>
                  <a:pt x="3391822" y="3443472"/>
                </a:cubicBezTo>
                <a:lnTo>
                  <a:pt x="3308550" y="3287611"/>
                </a:lnTo>
                <a:cubicBezTo>
                  <a:pt x="3305543" y="3281941"/>
                  <a:pt x="3302670" y="3277230"/>
                  <a:pt x="3299932" y="3273480"/>
                </a:cubicBezTo>
                <a:cubicBezTo>
                  <a:pt x="3297194" y="3269729"/>
                  <a:pt x="3294362" y="3266802"/>
                  <a:pt x="3291436" y="3264699"/>
                </a:cubicBezTo>
                <a:cubicBezTo>
                  <a:pt x="3288511" y="3262595"/>
                  <a:pt x="3285207" y="3261086"/>
                  <a:pt x="3281523" y="3260171"/>
                </a:cubicBezTo>
                <a:cubicBezTo>
                  <a:pt x="3277840" y="3259257"/>
                  <a:pt x="3273262" y="3258799"/>
                  <a:pt x="3267788" y="3258799"/>
                </a:cubicBezTo>
                <a:lnTo>
                  <a:pt x="3244563" y="3258799"/>
                </a:lnTo>
                <a:cubicBezTo>
                  <a:pt x="3239655" y="3258799"/>
                  <a:pt x="3235124" y="3260354"/>
                  <a:pt x="3230969" y="3263464"/>
                </a:cubicBezTo>
                <a:cubicBezTo>
                  <a:pt x="3226815" y="3266574"/>
                  <a:pt x="3224737" y="3271788"/>
                  <a:pt x="3224737" y="3279105"/>
                </a:cubicBezTo>
                <a:lnTo>
                  <a:pt x="3224737" y="3606741"/>
                </a:lnTo>
                <a:cubicBezTo>
                  <a:pt x="3224737" y="3608021"/>
                  <a:pt x="3225123" y="3609256"/>
                  <a:pt x="3225895" y="3610445"/>
                </a:cubicBezTo>
                <a:cubicBezTo>
                  <a:pt x="3226667" y="3611634"/>
                  <a:pt x="3227922" y="3612549"/>
                  <a:pt x="3229659" y="3613189"/>
                </a:cubicBezTo>
                <a:cubicBezTo>
                  <a:pt x="3231397" y="3613829"/>
                  <a:pt x="3233762" y="3614378"/>
                  <a:pt x="3236753" y="3614836"/>
                </a:cubicBezTo>
                <a:cubicBezTo>
                  <a:pt x="3239745" y="3615293"/>
                  <a:pt x="3243557" y="3615522"/>
                  <a:pt x="3248190" y="3615522"/>
                </a:cubicBezTo>
                <a:cubicBezTo>
                  <a:pt x="3252824" y="3615522"/>
                  <a:pt x="3256637" y="3615293"/>
                  <a:pt x="3259629" y="3614836"/>
                </a:cubicBezTo>
                <a:cubicBezTo>
                  <a:pt x="3262622" y="3614378"/>
                  <a:pt x="3265035" y="3613829"/>
                  <a:pt x="3266869" y="3613189"/>
                </a:cubicBezTo>
                <a:cubicBezTo>
                  <a:pt x="3268702" y="3612549"/>
                  <a:pt x="3270005" y="3611634"/>
                  <a:pt x="3270777" y="3610445"/>
                </a:cubicBezTo>
                <a:cubicBezTo>
                  <a:pt x="3271549" y="3609256"/>
                  <a:pt x="3271934" y="3608021"/>
                  <a:pt x="3271934" y="3606741"/>
                </a:cubicBezTo>
                <a:lnTo>
                  <a:pt x="3271934" y="3392433"/>
                </a:lnTo>
                <a:cubicBezTo>
                  <a:pt x="3271934" y="3378896"/>
                  <a:pt x="3271843" y="3365267"/>
                  <a:pt x="3271660" y="3351547"/>
                </a:cubicBezTo>
                <a:cubicBezTo>
                  <a:pt x="3271477" y="3337827"/>
                  <a:pt x="3271202" y="3324381"/>
                  <a:pt x="3270837" y="3311210"/>
                </a:cubicBezTo>
                <a:lnTo>
                  <a:pt x="3271386" y="3311210"/>
                </a:lnTo>
                <a:cubicBezTo>
                  <a:pt x="3276342" y="3322003"/>
                  <a:pt x="3281696" y="3333117"/>
                  <a:pt x="3287449" y="3344550"/>
                </a:cubicBezTo>
                <a:cubicBezTo>
                  <a:pt x="3293201" y="3355983"/>
                  <a:pt x="3298909" y="3366914"/>
                  <a:pt x="3304571" y="3377341"/>
                </a:cubicBezTo>
                <a:lnTo>
                  <a:pt x="3412891" y="3579301"/>
                </a:lnTo>
                <a:cubicBezTo>
                  <a:pt x="3416607" y="3586435"/>
                  <a:pt x="3420121" y="3592289"/>
                  <a:pt x="3423432" y="3596862"/>
                </a:cubicBezTo>
                <a:cubicBezTo>
                  <a:pt x="3426744" y="3601436"/>
                  <a:pt x="3430054" y="3605049"/>
                  <a:pt x="3433364" y="3607701"/>
                </a:cubicBezTo>
                <a:cubicBezTo>
                  <a:pt x="3436674" y="3610354"/>
                  <a:pt x="3440174" y="3612183"/>
                  <a:pt x="3443864" y="3613189"/>
                </a:cubicBezTo>
                <a:cubicBezTo>
                  <a:pt x="3447555" y="3614195"/>
                  <a:pt x="3451859" y="3614698"/>
                  <a:pt x="3456778" y="3614698"/>
                </a:cubicBezTo>
                <a:lnTo>
                  <a:pt x="3472385" y="3614698"/>
                </a:lnTo>
                <a:cubicBezTo>
                  <a:pt x="3474846" y="3614698"/>
                  <a:pt x="3477306" y="3614332"/>
                  <a:pt x="3479766" y="3613601"/>
                </a:cubicBezTo>
                <a:cubicBezTo>
                  <a:pt x="3482226" y="3612869"/>
                  <a:pt x="3484449" y="3611680"/>
                  <a:pt x="3486435" y="3610034"/>
                </a:cubicBezTo>
                <a:cubicBezTo>
                  <a:pt x="3488422" y="3608387"/>
                  <a:pt x="3490030" y="3606283"/>
                  <a:pt x="3491259" y="3603722"/>
                </a:cubicBezTo>
                <a:cubicBezTo>
                  <a:pt x="3492488" y="3601161"/>
                  <a:pt x="3493102" y="3598051"/>
                  <a:pt x="3493102" y="3594393"/>
                </a:cubicBezTo>
                <a:lnTo>
                  <a:pt x="3493102" y="3266757"/>
                </a:lnTo>
                <a:cubicBezTo>
                  <a:pt x="3493102" y="3265476"/>
                  <a:pt x="3492717" y="3264287"/>
                  <a:pt x="3491945" y="3263190"/>
                </a:cubicBezTo>
                <a:cubicBezTo>
                  <a:pt x="3491173" y="3262092"/>
                  <a:pt x="3489918" y="3261132"/>
                  <a:pt x="3488180" y="3260308"/>
                </a:cubicBezTo>
                <a:cubicBezTo>
                  <a:pt x="3486443" y="3259485"/>
                  <a:pt x="3484029" y="3258891"/>
                  <a:pt x="3480941" y="3258525"/>
                </a:cubicBezTo>
                <a:cubicBezTo>
                  <a:pt x="3477852" y="3258159"/>
                  <a:pt x="3474184" y="3257976"/>
                  <a:pt x="3469937" y="3257976"/>
                </a:cubicBezTo>
                <a:close/>
                <a:moveTo>
                  <a:pt x="2657786" y="3257153"/>
                </a:moveTo>
                <a:cubicBezTo>
                  <a:pt x="2653578" y="3257153"/>
                  <a:pt x="2649965" y="3257382"/>
                  <a:pt x="2646947" y="3257839"/>
                </a:cubicBezTo>
                <a:cubicBezTo>
                  <a:pt x="2643929" y="3258296"/>
                  <a:pt x="2641459" y="3258845"/>
                  <a:pt x="2639538" y="3259485"/>
                </a:cubicBezTo>
                <a:cubicBezTo>
                  <a:pt x="2637617" y="3260125"/>
                  <a:pt x="2636245" y="3260995"/>
                  <a:pt x="2635422" y="3262092"/>
                </a:cubicBezTo>
                <a:cubicBezTo>
                  <a:pt x="2634599" y="3263190"/>
                  <a:pt x="2634187" y="3264470"/>
                  <a:pt x="2634187" y="3265934"/>
                </a:cubicBezTo>
                <a:lnTo>
                  <a:pt x="2634187" y="3606741"/>
                </a:lnTo>
                <a:cubicBezTo>
                  <a:pt x="2634187" y="3608204"/>
                  <a:pt x="2634553" y="3609485"/>
                  <a:pt x="2635285" y="3610582"/>
                </a:cubicBezTo>
                <a:cubicBezTo>
                  <a:pt x="2636017" y="3611680"/>
                  <a:pt x="2637297" y="3612549"/>
                  <a:pt x="2639127" y="3613189"/>
                </a:cubicBezTo>
                <a:cubicBezTo>
                  <a:pt x="2640956" y="3613829"/>
                  <a:pt x="2643425" y="3614378"/>
                  <a:pt x="2646535" y="3614836"/>
                </a:cubicBezTo>
                <a:cubicBezTo>
                  <a:pt x="2649645" y="3615293"/>
                  <a:pt x="2653395" y="3615522"/>
                  <a:pt x="2657786" y="3615522"/>
                </a:cubicBezTo>
                <a:cubicBezTo>
                  <a:pt x="2662359" y="3615522"/>
                  <a:pt x="2666155" y="3615293"/>
                  <a:pt x="2669174" y="3614836"/>
                </a:cubicBezTo>
                <a:cubicBezTo>
                  <a:pt x="2672192" y="3614378"/>
                  <a:pt x="2674616" y="3613829"/>
                  <a:pt x="2676445" y="3613189"/>
                </a:cubicBezTo>
                <a:cubicBezTo>
                  <a:pt x="2678274" y="3612549"/>
                  <a:pt x="2679555" y="3611680"/>
                  <a:pt x="2680287" y="3610582"/>
                </a:cubicBezTo>
                <a:cubicBezTo>
                  <a:pt x="2681018" y="3609485"/>
                  <a:pt x="2681384" y="3608204"/>
                  <a:pt x="2681384" y="3606741"/>
                </a:cubicBezTo>
                <a:lnTo>
                  <a:pt x="2681384" y="3265934"/>
                </a:lnTo>
                <a:cubicBezTo>
                  <a:pt x="2681384" y="3264470"/>
                  <a:pt x="2681018" y="3263190"/>
                  <a:pt x="2680287" y="3262092"/>
                </a:cubicBezTo>
                <a:cubicBezTo>
                  <a:pt x="2679555" y="3260995"/>
                  <a:pt x="2678274" y="3260125"/>
                  <a:pt x="2676445" y="3259485"/>
                </a:cubicBezTo>
                <a:cubicBezTo>
                  <a:pt x="2674616" y="3258845"/>
                  <a:pt x="2672192" y="3258296"/>
                  <a:pt x="2669174" y="3257839"/>
                </a:cubicBezTo>
                <a:cubicBezTo>
                  <a:pt x="2666155" y="3257382"/>
                  <a:pt x="2662359" y="3257153"/>
                  <a:pt x="2657786" y="3257153"/>
                </a:cubicBezTo>
                <a:close/>
                <a:moveTo>
                  <a:pt x="2119963" y="3257153"/>
                </a:moveTo>
                <a:cubicBezTo>
                  <a:pt x="2114475" y="3257153"/>
                  <a:pt x="2109947" y="3257290"/>
                  <a:pt x="2106380" y="3257564"/>
                </a:cubicBezTo>
                <a:cubicBezTo>
                  <a:pt x="2102813" y="3257839"/>
                  <a:pt x="2099886" y="3258342"/>
                  <a:pt x="2097599" y="3259074"/>
                </a:cubicBezTo>
                <a:cubicBezTo>
                  <a:pt x="2095312" y="3259805"/>
                  <a:pt x="2093575" y="3260811"/>
                  <a:pt x="2092386" y="3262092"/>
                </a:cubicBezTo>
                <a:cubicBezTo>
                  <a:pt x="2091196" y="3263373"/>
                  <a:pt x="2090236" y="3265019"/>
                  <a:pt x="2089504" y="3267031"/>
                </a:cubicBezTo>
                <a:lnTo>
                  <a:pt x="1970414" y="3596862"/>
                </a:lnTo>
                <a:cubicBezTo>
                  <a:pt x="1968950" y="3600887"/>
                  <a:pt x="1968173" y="3604134"/>
                  <a:pt x="1968082" y="3606603"/>
                </a:cubicBezTo>
                <a:cubicBezTo>
                  <a:pt x="1967990" y="3609073"/>
                  <a:pt x="1968630" y="3610948"/>
                  <a:pt x="1970002" y="3612229"/>
                </a:cubicBezTo>
                <a:cubicBezTo>
                  <a:pt x="1971374" y="3613509"/>
                  <a:pt x="1973752" y="3614378"/>
                  <a:pt x="1977137" y="3614836"/>
                </a:cubicBezTo>
                <a:cubicBezTo>
                  <a:pt x="1980521" y="3615293"/>
                  <a:pt x="1984866" y="3615522"/>
                  <a:pt x="1990171" y="3615522"/>
                </a:cubicBezTo>
                <a:cubicBezTo>
                  <a:pt x="1995293" y="3615522"/>
                  <a:pt x="1999455" y="3615339"/>
                  <a:pt x="2002656" y="3614973"/>
                </a:cubicBezTo>
                <a:cubicBezTo>
                  <a:pt x="2005857" y="3614607"/>
                  <a:pt x="2008327" y="3614012"/>
                  <a:pt x="2010065" y="3613189"/>
                </a:cubicBezTo>
                <a:cubicBezTo>
                  <a:pt x="2011803" y="3612366"/>
                  <a:pt x="2013129" y="3611360"/>
                  <a:pt x="2014044" y="3610171"/>
                </a:cubicBezTo>
                <a:cubicBezTo>
                  <a:pt x="2014958" y="3608982"/>
                  <a:pt x="2015690" y="3607564"/>
                  <a:pt x="2016239" y="3605917"/>
                </a:cubicBezTo>
                <a:lnTo>
                  <a:pt x="2045326" y="3520579"/>
                </a:lnTo>
                <a:lnTo>
                  <a:pt x="2192954" y="3520579"/>
                </a:lnTo>
                <a:lnTo>
                  <a:pt x="2223412" y="3607015"/>
                </a:lnTo>
                <a:cubicBezTo>
                  <a:pt x="2224144" y="3608662"/>
                  <a:pt x="2224922" y="3610034"/>
                  <a:pt x="2225745" y="3611131"/>
                </a:cubicBezTo>
                <a:cubicBezTo>
                  <a:pt x="2226568" y="3612229"/>
                  <a:pt x="2227849" y="3613098"/>
                  <a:pt x="2229586" y="3613738"/>
                </a:cubicBezTo>
                <a:cubicBezTo>
                  <a:pt x="2231324" y="3614378"/>
                  <a:pt x="2233885" y="3614836"/>
                  <a:pt x="2237270" y="3615110"/>
                </a:cubicBezTo>
                <a:cubicBezTo>
                  <a:pt x="2240654" y="3615384"/>
                  <a:pt x="2245182" y="3615522"/>
                  <a:pt x="2250853" y="3615522"/>
                </a:cubicBezTo>
                <a:cubicBezTo>
                  <a:pt x="2256523" y="3615522"/>
                  <a:pt x="2261051" y="3615339"/>
                  <a:pt x="2264436" y="3614973"/>
                </a:cubicBezTo>
                <a:cubicBezTo>
                  <a:pt x="2267820" y="3614607"/>
                  <a:pt x="2270244" y="3613784"/>
                  <a:pt x="2271707" y="3612503"/>
                </a:cubicBezTo>
                <a:cubicBezTo>
                  <a:pt x="2273171" y="3611223"/>
                  <a:pt x="2273857" y="3609348"/>
                  <a:pt x="2273765" y="3606878"/>
                </a:cubicBezTo>
                <a:cubicBezTo>
                  <a:pt x="2273674" y="3604408"/>
                  <a:pt x="2272896" y="3601161"/>
                  <a:pt x="2271433" y="3597137"/>
                </a:cubicBezTo>
                <a:lnTo>
                  <a:pt x="2152342" y="3267306"/>
                </a:lnTo>
                <a:cubicBezTo>
                  <a:pt x="2151611" y="3265294"/>
                  <a:pt x="2150604" y="3263601"/>
                  <a:pt x="2149324" y="3262229"/>
                </a:cubicBezTo>
                <a:cubicBezTo>
                  <a:pt x="2148043" y="3260857"/>
                  <a:pt x="2146214" y="3259805"/>
                  <a:pt x="2143836" y="3259074"/>
                </a:cubicBezTo>
                <a:cubicBezTo>
                  <a:pt x="2141458" y="3258342"/>
                  <a:pt x="2138348" y="3257839"/>
                  <a:pt x="2134506" y="3257564"/>
                </a:cubicBezTo>
                <a:cubicBezTo>
                  <a:pt x="2130665" y="3257290"/>
                  <a:pt x="2125817" y="3257153"/>
                  <a:pt x="2119963" y="3257153"/>
                </a:cubicBezTo>
                <a:close/>
                <a:moveTo>
                  <a:pt x="1581461" y="3257153"/>
                </a:moveTo>
                <a:cubicBezTo>
                  <a:pt x="1577253" y="3257153"/>
                  <a:pt x="1573640" y="3257382"/>
                  <a:pt x="1570622" y="3257839"/>
                </a:cubicBezTo>
                <a:cubicBezTo>
                  <a:pt x="1567604" y="3258296"/>
                  <a:pt x="1565134" y="3258845"/>
                  <a:pt x="1563213" y="3259485"/>
                </a:cubicBezTo>
                <a:cubicBezTo>
                  <a:pt x="1561292" y="3260125"/>
                  <a:pt x="1559920" y="3260995"/>
                  <a:pt x="1559097" y="3262092"/>
                </a:cubicBezTo>
                <a:cubicBezTo>
                  <a:pt x="1558274" y="3263190"/>
                  <a:pt x="1557862" y="3264470"/>
                  <a:pt x="1557862" y="3265934"/>
                </a:cubicBezTo>
                <a:lnTo>
                  <a:pt x="1557862" y="3606741"/>
                </a:lnTo>
                <a:cubicBezTo>
                  <a:pt x="1557862" y="3608204"/>
                  <a:pt x="1558228" y="3609485"/>
                  <a:pt x="1558960" y="3610582"/>
                </a:cubicBezTo>
                <a:cubicBezTo>
                  <a:pt x="1559692" y="3611680"/>
                  <a:pt x="1560972" y="3612549"/>
                  <a:pt x="1562801" y="3613189"/>
                </a:cubicBezTo>
                <a:cubicBezTo>
                  <a:pt x="1564631" y="3613829"/>
                  <a:pt x="1567100" y="3614378"/>
                  <a:pt x="1570210" y="3614836"/>
                </a:cubicBezTo>
                <a:cubicBezTo>
                  <a:pt x="1573320" y="3615293"/>
                  <a:pt x="1577070" y="3615522"/>
                  <a:pt x="1581461" y="3615522"/>
                </a:cubicBezTo>
                <a:cubicBezTo>
                  <a:pt x="1586034" y="3615522"/>
                  <a:pt x="1589830" y="3615293"/>
                  <a:pt x="1592848" y="3614836"/>
                </a:cubicBezTo>
                <a:cubicBezTo>
                  <a:pt x="1595867" y="3614378"/>
                  <a:pt x="1598291" y="3613829"/>
                  <a:pt x="1600120" y="3613189"/>
                </a:cubicBezTo>
                <a:cubicBezTo>
                  <a:pt x="1601950" y="3612549"/>
                  <a:pt x="1603230" y="3611680"/>
                  <a:pt x="1603962" y="3610582"/>
                </a:cubicBezTo>
                <a:cubicBezTo>
                  <a:pt x="1604693" y="3609485"/>
                  <a:pt x="1605059" y="3608204"/>
                  <a:pt x="1605059" y="3606741"/>
                </a:cubicBezTo>
                <a:lnTo>
                  <a:pt x="1605059" y="3265934"/>
                </a:lnTo>
                <a:cubicBezTo>
                  <a:pt x="1605059" y="3264470"/>
                  <a:pt x="1604693" y="3263190"/>
                  <a:pt x="1603962" y="3262092"/>
                </a:cubicBezTo>
                <a:cubicBezTo>
                  <a:pt x="1603230" y="3260995"/>
                  <a:pt x="1601950" y="3260125"/>
                  <a:pt x="1600120" y="3259485"/>
                </a:cubicBezTo>
                <a:cubicBezTo>
                  <a:pt x="1598291" y="3258845"/>
                  <a:pt x="1595867" y="3258296"/>
                  <a:pt x="1592848" y="3257839"/>
                </a:cubicBezTo>
                <a:cubicBezTo>
                  <a:pt x="1589830" y="3257382"/>
                  <a:pt x="1586034" y="3257153"/>
                  <a:pt x="1581461" y="3257153"/>
                </a:cubicBezTo>
                <a:close/>
                <a:moveTo>
                  <a:pt x="886136" y="3257153"/>
                </a:moveTo>
                <a:cubicBezTo>
                  <a:pt x="881928" y="3257153"/>
                  <a:pt x="878315" y="3257382"/>
                  <a:pt x="875297" y="3257839"/>
                </a:cubicBezTo>
                <a:cubicBezTo>
                  <a:pt x="872278" y="3258296"/>
                  <a:pt x="869809" y="3258845"/>
                  <a:pt x="867888" y="3259485"/>
                </a:cubicBezTo>
                <a:cubicBezTo>
                  <a:pt x="865967" y="3260125"/>
                  <a:pt x="864595" y="3260995"/>
                  <a:pt x="863772" y="3262092"/>
                </a:cubicBezTo>
                <a:cubicBezTo>
                  <a:pt x="862949" y="3263190"/>
                  <a:pt x="862537" y="3264470"/>
                  <a:pt x="862537" y="3265934"/>
                </a:cubicBezTo>
                <a:lnTo>
                  <a:pt x="862537" y="3606741"/>
                </a:lnTo>
                <a:cubicBezTo>
                  <a:pt x="862537" y="3608204"/>
                  <a:pt x="862903" y="3609485"/>
                  <a:pt x="863635" y="3610582"/>
                </a:cubicBezTo>
                <a:cubicBezTo>
                  <a:pt x="864367" y="3611680"/>
                  <a:pt x="865647" y="3612549"/>
                  <a:pt x="867476" y="3613189"/>
                </a:cubicBezTo>
                <a:cubicBezTo>
                  <a:pt x="869306" y="3613829"/>
                  <a:pt x="871775" y="3614378"/>
                  <a:pt x="874885" y="3614836"/>
                </a:cubicBezTo>
                <a:cubicBezTo>
                  <a:pt x="877995" y="3615293"/>
                  <a:pt x="881745" y="3615522"/>
                  <a:pt x="886136" y="3615522"/>
                </a:cubicBezTo>
                <a:cubicBezTo>
                  <a:pt x="890709" y="3615522"/>
                  <a:pt x="894505" y="3615293"/>
                  <a:pt x="897523" y="3614836"/>
                </a:cubicBezTo>
                <a:cubicBezTo>
                  <a:pt x="900542" y="3614378"/>
                  <a:pt x="902966" y="3613829"/>
                  <a:pt x="904795" y="3613189"/>
                </a:cubicBezTo>
                <a:cubicBezTo>
                  <a:pt x="906625" y="3612549"/>
                  <a:pt x="907905" y="3611680"/>
                  <a:pt x="908637" y="3610582"/>
                </a:cubicBezTo>
                <a:cubicBezTo>
                  <a:pt x="909369" y="3609485"/>
                  <a:pt x="909734" y="3608204"/>
                  <a:pt x="909734" y="3606741"/>
                </a:cubicBezTo>
                <a:lnTo>
                  <a:pt x="909734" y="3265934"/>
                </a:lnTo>
                <a:cubicBezTo>
                  <a:pt x="909734" y="3264470"/>
                  <a:pt x="909368" y="3263190"/>
                  <a:pt x="908637" y="3262092"/>
                </a:cubicBezTo>
                <a:cubicBezTo>
                  <a:pt x="907905" y="3260995"/>
                  <a:pt x="906625" y="3260125"/>
                  <a:pt x="904795" y="3259485"/>
                </a:cubicBezTo>
                <a:cubicBezTo>
                  <a:pt x="902966" y="3258845"/>
                  <a:pt x="900542" y="3258296"/>
                  <a:pt x="897523" y="3257839"/>
                </a:cubicBezTo>
                <a:cubicBezTo>
                  <a:pt x="894505" y="3257382"/>
                  <a:pt x="890709" y="3257153"/>
                  <a:pt x="886136" y="3257153"/>
                </a:cubicBezTo>
                <a:close/>
                <a:moveTo>
                  <a:pt x="609911" y="3257153"/>
                </a:moveTo>
                <a:cubicBezTo>
                  <a:pt x="605520" y="3257153"/>
                  <a:pt x="601770" y="3257382"/>
                  <a:pt x="598660" y="3257839"/>
                </a:cubicBezTo>
                <a:cubicBezTo>
                  <a:pt x="595550" y="3258296"/>
                  <a:pt x="593081" y="3258845"/>
                  <a:pt x="591252" y="3259485"/>
                </a:cubicBezTo>
                <a:cubicBezTo>
                  <a:pt x="589422" y="3260125"/>
                  <a:pt x="588142" y="3260995"/>
                  <a:pt x="587410" y="3262092"/>
                </a:cubicBezTo>
                <a:cubicBezTo>
                  <a:pt x="586678" y="3263190"/>
                  <a:pt x="586312" y="3264470"/>
                  <a:pt x="586312" y="3265934"/>
                </a:cubicBezTo>
                <a:lnTo>
                  <a:pt x="586312" y="3594667"/>
                </a:lnTo>
                <a:cubicBezTo>
                  <a:pt x="586312" y="3601801"/>
                  <a:pt x="588187" y="3606786"/>
                  <a:pt x="591938" y="3609622"/>
                </a:cubicBezTo>
                <a:cubicBezTo>
                  <a:pt x="595688" y="3612457"/>
                  <a:pt x="599666" y="3613875"/>
                  <a:pt x="603874" y="3613875"/>
                </a:cubicBezTo>
                <a:lnTo>
                  <a:pt x="760832" y="3613875"/>
                </a:lnTo>
                <a:cubicBezTo>
                  <a:pt x="762478" y="3613875"/>
                  <a:pt x="763896" y="3613464"/>
                  <a:pt x="765085" y="3612640"/>
                </a:cubicBezTo>
                <a:cubicBezTo>
                  <a:pt x="766274" y="3611817"/>
                  <a:pt x="767280" y="3610537"/>
                  <a:pt x="768103" y="3608799"/>
                </a:cubicBezTo>
                <a:cubicBezTo>
                  <a:pt x="768927" y="3607061"/>
                  <a:pt x="769521" y="3604957"/>
                  <a:pt x="769887" y="3602487"/>
                </a:cubicBezTo>
                <a:cubicBezTo>
                  <a:pt x="770253" y="3600018"/>
                  <a:pt x="770436" y="3596954"/>
                  <a:pt x="770436" y="3593295"/>
                </a:cubicBezTo>
                <a:cubicBezTo>
                  <a:pt x="770436" y="3589636"/>
                  <a:pt x="770253" y="3586526"/>
                  <a:pt x="769887" y="3583965"/>
                </a:cubicBezTo>
                <a:cubicBezTo>
                  <a:pt x="769521" y="3581404"/>
                  <a:pt x="768927" y="3579346"/>
                  <a:pt x="768103" y="3577791"/>
                </a:cubicBezTo>
                <a:cubicBezTo>
                  <a:pt x="767280" y="3576236"/>
                  <a:pt x="766274" y="3575047"/>
                  <a:pt x="765085" y="3574224"/>
                </a:cubicBezTo>
                <a:cubicBezTo>
                  <a:pt x="763896" y="3573401"/>
                  <a:pt x="762478" y="3572989"/>
                  <a:pt x="760832" y="3572989"/>
                </a:cubicBezTo>
                <a:lnTo>
                  <a:pt x="633509" y="3572989"/>
                </a:lnTo>
                <a:lnTo>
                  <a:pt x="633509" y="3265934"/>
                </a:lnTo>
                <a:cubicBezTo>
                  <a:pt x="633509" y="3264470"/>
                  <a:pt x="633143" y="3263190"/>
                  <a:pt x="632412" y="3262092"/>
                </a:cubicBezTo>
                <a:cubicBezTo>
                  <a:pt x="631680" y="3260995"/>
                  <a:pt x="630399" y="3260125"/>
                  <a:pt x="628570" y="3259485"/>
                </a:cubicBezTo>
                <a:cubicBezTo>
                  <a:pt x="626741" y="3258845"/>
                  <a:pt x="624317" y="3258296"/>
                  <a:pt x="621298" y="3257839"/>
                </a:cubicBezTo>
                <a:cubicBezTo>
                  <a:pt x="618280" y="3257382"/>
                  <a:pt x="614484" y="3257153"/>
                  <a:pt x="609911" y="3257153"/>
                </a:cubicBezTo>
                <a:close/>
                <a:moveTo>
                  <a:pt x="3713694" y="3253585"/>
                </a:moveTo>
                <a:cubicBezTo>
                  <a:pt x="3698327" y="3253585"/>
                  <a:pt x="3684012" y="3255644"/>
                  <a:pt x="3670750" y="3259760"/>
                </a:cubicBezTo>
                <a:cubicBezTo>
                  <a:pt x="3657487" y="3263876"/>
                  <a:pt x="3646053" y="3269867"/>
                  <a:pt x="3636449" y="3277733"/>
                </a:cubicBezTo>
                <a:cubicBezTo>
                  <a:pt x="3626845" y="3285599"/>
                  <a:pt x="3619345" y="3295340"/>
                  <a:pt x="3613948" y="3306957"/>
                </a:cubicBezTo>
                <a:cubicBezTo>
                  <a:pt x="3608552" y="3318573"/>
                  <a:pt x="3605854" y="3331790"/>
                  <a:pt x="3605854" y="3346608"/>
                </a:cubicBezTo>
                <a:cubicBezTo>
                  <a:pt x="3605854" y="3361060"/>
                  <a:pt x="3608186" y="3373453"/>
                  <a:pt x="3612851" y="3383789"/>
                </a:cubicBezTo>
                <a:cubicBezTo>
                  <a:pt x="3617516" y="3394125"/>
                  <a:pt x="3623598" y="3403135"/>
                  <a:pt x="3631099" y="3410818"/>
                </a:cubicBezTo>
                <a:cubicBezTo>
                  <a:pt x="3638599" y="3418501"/>
                  <a:pt x="3647105" y="3425178"/>
                  <a:pt x="3656618" y="3430849"/>
                </a:cubicBezTo>
                <a:cubicBezTo>
                  <a:pt x="3666130" y="3436520"/>
                  <a:pt x="3675918" y="3441688"/>
                  <a:pt x="3685979" y="3446353"/>
                </a:cubicBezTo>
                <a:cubicBezTo>
                  <a:pt x="3696040" y="3451018"/>
                  <a:pt x="3705873" y="3455591"/>
                  <a:pt x="3715477" y="3460073"/>
                </a:cubicBezTo>
                <a:cubicBezTo>
                  <a:pt x="3725081" y="3464555"/>
                  <a:pt x="3733634" y="3469494"/>
                  <a:pt x="3741134" y="3474891"/>
                </a:cubicBezTo>
                <a:cubicBezTo>
                  <a:pt x="3748634" y="3480287"/>
                  <a:pt x="3754671" y="3486553"/>
                  <a:pt x="3759244" y="3493687"/>
                </a:cubicBezTo>
                <a:cubicBezTo>
                  <a:pt x="3763817" y="3500822"/>
                  <a:pt x="3766104" y="3509420"/>
                  <a:pt x="3766104" y="3519481"/>
                </a:cubicBezTo>
                <a:cubicBezTo>
                  <a:pt x="3766104" y="3528811"/>
                  <a:pt x="3764458" y="3537134"/>
                  <a:pt x="3761165" y="3544451"/>
                </a:cubicBezTo>
                <a:cubicBezTo>
                  <a:pt x="3757872" y="3551769"/>
                  <a:pt x="3753162" y="3557943"/>
                  <a:pt x="3747033" y="3562974"/>
                </a:cubicBezTo>
                <a:cubicBezTo>
                  <a:pt x="3740905" y="3568004"/>
                  <a:pt x="3733588" y="3571892"/>
                  <a:pt x="3725081" y="3574636"/>
                </a:cubicBezTo>
                <a:cubicBezTo>
                  <a:pt x="3716575" y="3577380"/>
                  <a:pt x="3707199" y="3578752"/>
                  <a:pt x="3696955" y="3578752"/>
                </a:cubicBezTo>
                <a:cubicBezTo>
                  <a:pt x="3683418" y="3578752"/>
                  <a:pt x="3671482" y="3577151"/>
                  <a:pt x="3661146" y="3573950"/>
                </a:cubicBezTo>
                <a:cubicBezTo>
                  <a:pt x="3650810" y="3570748"/>
                  <a:pt x="3641983" y="3567318"/>
                  <a:pt x="3634666" y="3563660"/>
                </a:cubicBezTo>
                <a:cubicBezTo>
                  <a:pt x="3627348" y="3560001"/>
                  <a:pt x="3621357" y="3556617"/>
                  <a:pt x="3616692" y="3553507"/>
                </a:cubicBezTo>
                <a:cubicBezTo>
                  <a:pt x="3612028" y="3550397"/>
                  <a:pt x="3608415" y="3548842"/>
                  <a:pt x="3605854" y="3548842"/>
                </a:cubicBezTo>
                <a:cubicBezTo>
                  <a:pt x="3604390" y="3548842"/>
                  <a:pt x="3603110" y="3549162"/>
                  <a:pt x="3602012" y="3549802"/>
                </a:cubicBezTo>
                <a:cubicBezTo>
                  <a:pt x="3600914" y="3550443"/>
                  <a:pt x="3600000" y="3551586"/>
                  <a:pt x="3599268" y="3553232"/>
                </a:cubicBezTo>
                <a:cubicBezTo>
                  <a:pt x="3598536" y="3554879"/>
                  <a:pt x="3597987" y="3557028"/>
                  <a:pt x="3597622" y="3559681"/>
                </a:cubicBezTo>
                <a:cubicBezTo>
                  <a:pt x="3597256" y="3562333"/>
                  <a:pt x="3597073" y="3565672"/>
                  <a:pt x="3597073" y="3569696"/>
                </a:cubicBezTo>
                <a:cubicBezTo>
                  <a:pt x="3597073" y="3575367"/>
                  <a:pt x="3597576" y="3579895"/>
                  <a:pt x="3598582" y="3583279"/>
                </a:cubicBezTo>
                <a:cubicBezTo>
                  <a:pt x="3599588" y="3586664"/>
                  <a:pt x="3601143" y="3589453"/>
                  <a:pt x="3603247" y="3591649"/>
                </a:cubicBezTo>
                <a:cubicBezTo>
                  <a:pt x="3605350" y="3593844"/>
                  <a:pt x="3609101" y="3596496"/>
                  <a:pt x="3614497" y="3599606"/>
                </a:cubicBezTo>
                <a:cubicBezTo>
                  <a:pt x="3619894" y="3602716"/>
                  <a:pt x="3626571" y="3605735"/>
                  <a:pt x="3634529" y="3608662"/>
                </a:cubicBezTo>
                <a:cubicBezTo>
                  <a:pt x="3642486" y="3611588"/>
                  <a:pt x="3651541" y="3614058"/>
                  <a:pt x="3661694" y="3616070"/>
                </a:cubicBezTo>
                <a:cubicBezTo>
                  <a:pt x="3671847" y="3618083"/>
                  <a:pt x="3682869" y="3619089"/>
                  <a:pt x="3694760" y="3619089"/>
                </a:cubicBezTo>
                <a:cubicBezTo>
                  <a:pt x="3711773" y="3619089"/>
                  <a:pt x="3727642" y="3616802"/>
                  <a:pt x="3742368" y="3612229"/>
                </a:cubicBezTo>
                <a:cubicBezTo>
                  <a:pt x="3757095" y="3607655"/>
                  <a:pt x="3769900" y="3600841"/>
                  <a:pt x="3780785" y="3591786"/>
                </a:cubicBezTo>
                <a:cubicBezTo>
                  <a:pt x="3791669" y="3582731"/>
                  <a:pt x="3800176" y="3571709"/>
                  <a:pt x="3806304" y="3558720"/>
                </a:cubicBezTo>
                <a:cubicBezTo>
                  <a:pt x="3812433" y="3545732"/>
                  <a:pt x="3815497" y="3530914"/>
                  <a:pt x="3815497" y="3514267"/>
                </a:cubicBezTo>
                <a:cubicBezTo>
                  <a:pt x="3815497" y="3500181"/>
                  <a:pt x="3813164" y="3487970"/>
                  <a:pt x="3808499" y="3477635"/>
                </a:cubicBezTo>
                <a:cubicBezTo>
                  <a:pt x="3803835" y="3467299"/>
                  <a:pt x="3797706" y="3458335"/>
                  <a:pt x="3790114" y="3450743"/>
                </a:cubicBezTo>
                <a:cubicBezTo>
                  <a:pt x="3782523" y="3443151"/>
                  <a:pt x="3773879" y="3436566"/>
                  <a:pt x="3764183" y="3430986"/>
                </a:cubicBezTo>
                <a:cubicBezTo>
                  <a:pt x="3754488" y="3425407"/>
                  <a:pt x="3744610" y="3420285"/>
                  <a:pt x="3734548" y="3415620"/>
                </a:cubicBezTo>
                <a:cubicBezTo>
                  <a:pt x="3724487" y="3410955"/>
                  <a:pt x="3714608" y="3406336"/>
                  <a:pt x="3704913" y="3401762"/>
                </a:cubicBezTo>
                <a:cubicBezTo>
                  <a:pt x="3695217" y="3397189"/>
                  <a:pt x="3686574" y="3392158"/>
                  <a:pt x="3678982" y="3386671"/>
                </a:cubicBezTo>
                <a:cubicBezTo>
                  <a:pt x="3671390" y="3381182"/>
                  <a:pt x="3665308" y="3374871"/>
                  <a:pt x="3660734" y="3367737"/>
                </a:cubicBezTo>
                <a:cubicBezTo>
                  <a:pt x="3656161" y="3360602"/>
                  <a:pt x="3653874" y="3352096"/>
                  <a:pt x="3653874" y="3342217"/>
                </a:cubicBezTo>
                <a:cubicBezTo>
                  <a:pt x="3653874" y="3335449"/>
                  <a:pt x="3655063" y="3329046"/>
                  <a:pt x="3657441" y="3323009"/>
                </a:cubicBezTo>
                <a:cubicBezTo>
                  <a:pt x="3659819" y="3316973"/>
                  <a:pt x="3663387" y="3311759"/>
                  <a:pt x="3668143" y="3307368"/>
                </a:cubicBezTo>
                <a:cubicBezTo>
                  <a:pt x="3672899" y="3302978"/>
                  <a:pt x="3678936" y="3299456"/>
                  <a:pt x="3686253" y="3296804"/>
                </a:cubicBezTo>
                <a:cubicBezTo>
                  <a:pt x="3693571" y="3294151"/>
                  <a:pt x="3702169" y="3292825"/>
                  <a:pt x="3712047" y="3292825"/>
                </a:cubicBezTo>
                <a:cubicBezTo>
                  <a:pt x="3722657" y="3292825"/>
                  <a:pt x="3732216" y="3294151"/>
                  <a:pt x="3740722" y="3296804"/>
                </a:cubicBezTo>
                <a:cubicBezTo>
                  <a:pt x="3749229" y="3299456"/>
                  <a:pt x="3756592" y="3302383"/>
                  <a:pt x="3762811" y="3305585"/>
                </a:cubicBezTo>
                <a:cubicBezTo>
                  <a:pt x="3769031" y="3308786"/>
                  <a:pt x="3774291" y="3311667"/>
                  <a:pt x="3778590" y="3314228"/>
                </a:cubicBezTo>
                <a:cubicBezTo>
                  <a:pt x="3782888" y="3316789"/>
                  <a:pt x="3786044" y="3318070"/>
                  <a:pt x="3788056" y="3318070"/>
                </a:cubicBezTo>
                <a:cubicBezTo>
                  <a:pt x="3789337" y="3318070"/>
                  <a:pt x="3790480" y="3317659"/>
                  <a:pt x="3791486" y="3316835"/>
                </a:cubicBezTo>
                <a:cubicBezTo>
                  <a:pt x="3792492" y="3316012"/>
                  <a:pt x="3793270" y="3314731"/>
                  <a:pt x="3793819" y="3312993"/>
                </a:cubicBezTo>
                <a:cubicBezTo>
                  <a:pt x="3794368" y="3311256"/>
                  <a:pt x="3794779" y="3309106"/>
                  <a:pt x="3795054" y="3306545"/>
                </a:cubicBezTo>
                <a:cubicBezTo>
                  <a:pt x="3795328" y="3303984"/>
                  <a:pt x="3795465" y="3301057"/>
                  <a:pt x="3795465" y="3297764"/>
                </a:cubicBezTo>
                <a:cubicBezTo>
                  <a:pt x="3795465" y="3294289"/>
                  <a:pt x="3795374" y="3291453"/>
                  <a:pt x="3795191" y="3289258"/>
                </a:cubicBezTo>
                <a:cubicBezTo>
                  <a:pt x="3795008" y="3287063"/>
                  <a:pt x="3794734" y="3285187"/>
                  <a:pt x="3794368" y="3283633"/>
                </a:cubicBezTo>
                <a:cubicBezTo>
                  <a:pt x="3794002" y="3282078"/>
                  <a:pt x="3793544" y="3280797"/>
                  <a:pt x="3792996" y="3279791"/>
                </a:cubicBezTo>
                <a:cubicBezTo>
                  <a:pt x="3792447" y="3278785"/>
                  <a:pt x="3791304" y="3277413"/>
                  <a:pt x="3789566" y="3275675"/>
                </a:cubicBezTo>
                <a:cubicBezTo>
                  <a:pt x="3787828" y="3273937"/>
                  <a:pt x="3784215" y="3271650"/>
                  <a:pt x="3778727" y="3268815"/>
                </a:cubicBezTo>
                <a:cubicBezTo>
                  <a:pt x="3773239" y="3265979"/>
                  <a:pt x="3766973" y="3263418"/>
                  <a:pt x="3759930" y="3261132"/>
                </a:cubicBezTo>
                <a:cubicBezTo>
                  <a:pt x="3752887" y="3258845"/>
                  <a:pt x="3745387" y="3257016"/>
                  <a:pt x="3737429" y="3255644"/>
                </a:cubicBezTo>
                <a:cubicBezTo>
                  <a:pt x="3729472" y="3254271"/>
                  <a:pt x="3721560" y="3253585"/>
                  <a:pt x="3713694" y="3253585"/>
                </a:cubicBezTo>
                <a:close/>
                <a:moveTo>
                  <a:pt x="2957577" y="3253585"/>
                </a:moveTo>
                <a:cubicBezTo>
                  <a:pt x="2930502" y="3253585"/>
                  <a:pt x="2906813" y="3257930"/>
                  <a:pt x="2886507" y="3266620"/>
                </a:cubicBezTo>
                <a:cubicBezTo>
                  <a:pt x="2866201" y="3275309"/>
                  <a:pt x="2849280" y="3287657"/>
                  <a:pt x="2835742" y="3303664"/>
                </a:cubicBezTo>
                <a:cubicBezTo>
                  <a:pt x="2822205" y="3319671"/>
                  <a:pt x="2812052" y="3339108"/>
                  <a:pt x="2805284" y="3361974"/>
                </a:cubicBezTo>
                <a:cubicBezTo>
                  <a:pt x="2798515" y="3384841"/>
                  <a:pt x="2795131" y="3410269"/>
                  <a:pt x="2795131" y="3438258"/>
                </a:cubicBezTo>
                <a:cubicBezTo>
                  <a:pt x="2795131" y="3467527"/>
                  <a:pt x="2798241" y="3493413"/>
                  <a:pt x="2804461" y="3515914"/>
                </a:cubicBezTo>
                <a:cubicBezTo>
                  <a:pt x="2810680" y="3538415"/>
                  <a:pt x="2820147" y="3557257"/>
                  <a:pt x="2832861" y="3572440"/>
                </a:cubicBezTo>
                <a:cubicBezTo>
                  <a:pt x="2845575" y="3587624"/>
                  <a:pt x="2861673" y="3599195"/>
                  <a:pt x="2881156" y="3607152"/>
                </a:cubicBezTo>
                <a:cubicBezTo>
                  <a:pt x="2900638" y="3615110"/>
                  <a:pt x="2923734" y="3619089"/>
                  <a:pt x="2950442" y="3619089"/>
                </a:cubicBezTo>
                <a:cubicBezTo>
                  <a:pt x="2977517" y="3619089"/>
                  <a:pt x="3001207" y="3614744"/>
                  <a:pt x="3021512" y="3606055"/>
                </a:cubicBezTo>
                <a:cubicBezTo>
                  <a:pt x="3041818" y="3597365"/>
                  <a:pt x="3058694" y="3584926"/>
                  <a:pt x="3072140" y="3568736"/>
                </a:cubicBezTo>
                <a:cubicBezTo>
                  <a:pt x="3085585" y="3552546"/>
                  <a:pt x="3095692" y="3532927"/>
                  <a:pt x="3102461" y="3509877"/>
                </a:cubicBezTo>
                <a:cubicBezTo>
                  <a:pt x="3109230" y="3486827"/>
                  <a:pt x="3112614" y="3460942"/>
                  <a:pt x="3112614" y="3432221"/>
                </a:cubicBezTo>
                <a:cubicBezTo>
                  <a:pt x="3112614" y="3403500"/>
                  <a:pt x="3109458" y="3378027"/>
                  <a:pt x="3103147" y="3355800"/>
                </a:cubicBezTo>
                <a:cubicBezTo>
                  <a:pt x="3096836" y="3333574"/>
                  <a:pt x="3087232" y="3314914"/>
                  <a:pt x="3074335" y="3299822"/>
                </a:cubicBezTo>
                <a:cubicBezTo>
                  <a:pt x="3061438" y="3284730"/>
                  <a:pt x="3045294" y="3273251"/>
                  <a:pt x="3025903" y="3265385"/>
                </a:cubicBezTo>
                <a:cubicBezTo>
                  <a:pt x="3006512" y="3257519"/>
                  <a:pt x="2983736" y="3253585"/>
                  <a:pt x="2957577" y="3253585"/>
                </a:cubicBezTo>
                <a:close/>
                <a:moveTo>
                  <a:pt x="0" y="0"/>
                </a:moveTo>
                <a:lnTo>
                  <a:pt x="4597400" y="0"/>
                </a:lnTo>
                <a:lnTo>
                  <a:pt x="4597400" y="6857999"/>
                </a:lnTo>
                <a:lnTo>
                  <a:pt x="0" y="6857999"/>
                </a:lnTo>
                <a:close/>
              </a:path>
            </a:pathLst>
          </a:cu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dirty="0"/>
          </a:p>
        </p:txBody>
      </p:sp>
    </p:spTree>
    <p:extLst>
      <p:ext uri="{BB962C8B-B14F-4D97-AF65-F5344CB8AC3E}">
        <p14:creationId xmlns:p14="http://schemas.microsoft.com/office/powerpoint/2010/main" val="27687753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Free Cloud Gate in Chicago Stock Photo">
            <a:extLst>
              <a:ext uri="{FF2B5EF4-FFF2-40B4-BE49-F238E27FC236}">
                <a16:creationId xmlns:a16="http://schemas.microsoft.com/office/drawing/2014/main" id="{5F9734F7-250F-1CA2-2E4C-638A9C615D90}"/>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12500" b="12500"/>
          <a:stretch/>
        </p:blipFill>
        <p:spPr bwMode="auto">
          <a:xfrm>
            <a:off x="0" y="1"/>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559AE206-6729-FE7A-CDCD-7EAC054940CA}"/>
              </a:ext>
            </a:extLst>
          </p:cNvPr>
          <p:cNvGrpSpPr/>
          <p:nvPr/>
        </p:nvGrpSpPr>
        <p:grpSpPr>
          <a:xfrm>
            <a:off x="6886575" y="414338"/>
            <a:ext cx="4857750" cy="6029325"/>
            <a:chOff x="6886575" y="414338"/>
            <a:chExt cx="4857750" cy="6029325"/>
          </a:xfrm>
        </p:grpSpPr>
        <p:sp>
          <p:nvSpPr>
            <p:cNvPr id="4" name="Rectangle 3">
              <a:extLst>
                <a:ext uri="{FF2B5EF4-FFF2-40B4-BE49-F238E27FC236}">
                  <a16:creationId xmlns:a16="http://schemas.microsoft.com/office/drawing/2014/main" id="{3DB90698-3A98-8180-1F02-594E9C31D8D9}"/>
                </a:ext>
              </a:extLst>
            </p:cNvPr>
            <p:cNvSpPr/>
            <p:nvPr/>
          </p:nvSpPr>
          <p:spPr>
            <a:xfrm>
              <a:off x="6886575" y="414338"/>
              <a:ext cx="4857750" cy="6029325"/>
            </a:xfrm>
            <a:prstGeom prst="rect">
              <a:avLst/>
            </a:prstGeom>
            <a:noFill/>
          </p:spPr>
        </p:sp>
        <p:sp>
          <p:nvSpPr>
            <p:cNvPr id="5" name="Freeform: Shape 4">
              <a:extLst>
                <a:ext uri="{FF2B5EF4-FFF2-40B4-BE49-F238E27FC236}">
                  <a16:creationId xmlns:a16="http://schemas.microsoft.com/office/drawing/2014/main" id="{2CA7AB8E-9DA1-9F41-A6EF-FCB3900E9EE9}"/>
                </a:ext>
              </a:extLst>
            </p:cNvPr>
            <p:cNvSpPr/>
            <p:nvPr/>
          </p:nvSpPr>
          <p:spPr>
            <a:xfrm>
              <a:off x="6886575" y="414338"/>
              <a:ext cx="4857750" cy="1216800"/>
            </a:xfrm>
            <a:custGeom>
              <a:avLst/>
              <a:gdLst>
                <a:gd name="connsiteX0" fmla="*/ 0 w 4857750"/>
                <a:gd name="connsiteY0" fmla="*/ 202804 h 1216800"/>
                <a:gd name="connsiteX1" fmla="*/ 202804 w 4857750"/>
                <a:gd name="connsiteY1" fmla="*/ 0 h 1216800"/>
                <a:gd name="connsiteX2" fmla="*/ 4654946 w 4857750"/>
                <a:gd name="connsiteY2" fmla="*/ 0 h 1216800"/>
                <a:gd name="connsiteX3" fmla="*/ 4857750 w 4857750"/>
                <a:gd name="connsiteY3" fmla="*/ 202804 h 1216800"/>
                <a:gd name="connsiteX4" fmla="*/ 4857750 w 4857750"/>
                <a:gd name="connsiteY4" fmla="*/ 1013996 h 1216800"/>
                <a:gd name="connsiteX5" fmla="*/ 4654946 w 4857750"/>
                <a:gd name="connsiteY5" fmla="*/ 1216800 h 1216800"/>
                <a:gd name="connsiteX6" fmla="*/ 202804 w 4857750"/>
                <a:gd name="connsiteY6" fmla="*/ 1216800 h 1216800"/>
                <a:gd name="connsiteX7" fmla="*/ 0 w 4857750"/>
                <a:gd name="connsiteY7" fmla="*/ 1013996 h 1216800"/>
                <a:gd name="connsiteX8" fmla="*/ 0 w 4857750"/>
                <a:gd name="connsiteY8" fmla="*/ 202804 h 121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57750" h="1216800">
                  <a:moveTo>
                    <a:pt x="0" y="202804"/>
                  </a:moveTo>
                  <a:cubicBezTo>
                    <a:pt x="0" y="90798"/>
                    <a:pt x="90798" y="0"/>
                    <a:pt x="202804" y="0"/>
                  </a:cubicBezTo>
                  <a:lnTo>
                    <a:pt x="4654946" y="0"/>
                  </a:lnTo>
                  <a:cubicBezTo>
                    <a:pt x="4766952" y="0"/>
                    <a:pt x="4857750" y="90798"/>
                    <a:pt x="4857750" y="202804"/>
                  </a:cubicBezTo>
                  <a:lnTo>
                    <a:pt x="4857750" y="1013996"/>
                  </a:lnTo>
                  <a:cubicBezTo>
                    <a:pt x="4857750" y="1126002"/>
                    <a:pt x="4766952" y="1216800"/>
                    <a:pt x="4654946" y="1216800"/>
                  </a:cubicBezTo>
                  <a:lnTo>
                    <a:pt x="202804" y="1216800"/>
                  </a:lnTo>
                  <a:cubicBezTo>
                    <a:pt x="90798" y="1216800"/>
                    <a:pt x="0" y="1126002"/>
                    <a:pt x="0" y="1013996"/>
                  </a:cubicBezTo>
                  <a:lnTo>
                    <a:pt x="0" y="202804"/>
                  </a:lnTo>
                  <a:close/>
                </a:path>
              </a:pathLst>
            </a:custGeom>
            <a:solidFill>
              <a:schemeClr val="bg1">
                <a:alpha val="80000"/>
              </a:schemeClr>
            </a:solidFill>
            <a:ln>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35599" tIns="135599" rIns="135599" bIns="135599" numCol="1" spcCol="1270" anchor="ctr" anchorCtr="0">
              <a:noAutofit/>
            </a:bodyPr>
            <a:lstStyle/>
            <a:p>
              <a:pPr marL="0" lvl="0" indent="0" algn="ctr" defTabSz="889000">
                <a:lnSpc>
                  <a:spcPct val="90000"/>
                </a:lnSpc>
                <a:spcBef>
                  <a:spcPct val="0"/>
                </a:spcBef>
                <a:spcAft>
                  <a:spcPct val="35000"/>
                </a:spcAft>
                <a:buNone/>
              </a:pPr>
              <a:r>
                <a:rPr lang="en-US" sz="2000" b="1" i="0" kern="1200" dirty="0">
                  <a:solidFill>
                    <a:schemeClr val="tx1"/>
                  </a:solidFill>
                </a:rPr>
                <a:t>Not Enough Computing Power. Hinders expressiveness</a:t>
              </a:r>
              <a:endParaRPr lang="en-CA" sz="2000" kern="1200" dirty="0">
                <a:solidFill>
                  <a:schemeClr val="tx1"/>
                </a:solidFill>
              </a:endParaRPr>
            </a:p>
          </p:txBody>
        </p:sp>
        <p:sp>
          <p:nvSpPr>
            <p:cNvPr id="6" name="Freeform: Shape 5">
              <a:extLst>
                <a:ext uri="{FF2B5EF4-FFF2-40B4-BE49-F238E27FC236}">
                  <a16:creationId xmlns:a16="http://schemas.microsoft.com/office/drawing/2014/main" id="{270D6558-5333-BC04-6BD7-3BBFDF278C85}"/>
                </a:ext>
              </a:extLst>
            </p:cNvPr>
            <p:cNvSpPr/>
            <p:nvPr/>
          </p:nvSpPr>
          <p:spPr>
            <a:xfrm>
              <a:off x="6886575" y="2820600"/>
              <a:ext cx="4857750" cy="1216800"/>
            </a:xfrm>
            <a:custGeom>
              <a:avLst/>
              <a:gdLst>
                <a:gd name="connsiteX0" fmla="*/ 0 w 4857750"/>
                <a:gd name="connsiteY0" fmla="*/ 202804 h 1216800"/>
                <a:gd name="connsiteX1" fmla="*/ 202804 w 4857750"/>
                <a:gd name="connsiteY1" fmla="*/ 0 h 1216800"/>
                <a:gd name="connsiteX2" fmla="*/ 4654946 w 4857750"/>
                <a:gd name="connsiteY2" fmla="*/ 0 h 1216800"/>
                <a:gd name="connsiteX3" fmla="*/ 4857750 w 4857750"/>
                <a:gd name="connsiteY3" fmla="*/ 202804 h 1216800"/>
                <a:gd name="connsiteX4" fmla="*/ 4857750 w 4857750"/>
                <a:gd name="connsiteY4" fmla="*/ 1013996 h 1216800"/>
                <a:gd name="connsiteX5" fmla="*/ 4654946 w 4857750"/>
                <a:gd name="connsiteY5" fmla="*/ 1216800 h 1216800"/>
                <a:gd name="connsiteX6" fmla="*/ 202804 w 4857750"/>
                <a:gd name="connsiteY6" fmla="*/ 1216800 h 1216800"/>
                <a:gd name="connsiteX7" fmla="*/ 0 w 4857750"/>
                <a:gd name="connsiteY7" fmla="*/ 1013996 h 1216800"/>
                <a:gd name="connsiteX8" fmla="*/ 0 w 4857750"/>
                <a:gd name="connsiteY8" fmla="*/ 202804 h 121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57750" h="1216800">
                  <a:moveTo>
                    <a:pt x="0" y="202804"/>
                  </a:moveTo>
                  <a:cubicBezTo>
                    <a:pt x="0" y="90798"/>
                    <a:pt x="90798" y="0"/>
                    <a:pt x="202804" y="0"/>
                  </a:cubicBezTo>
                  <a:lnTo>
                    <a:pt x="4654946" y="0"/>
                  </a:lnTo>
                  <a:cubicBezTo>
                    <a:pt x="4766952" y="0"/>
                    <a:pt x="4857750" y="90798"/>
                    <a:pt x="4857750" y="202804"/>
                  </a:cubicBezTo>
                  <a:lnTo>
                    <a:pt x="4857750" y="1013996"/>
                  </a:lnTo>
                  <a:cubicBezTo>
                    <a:pt x="4857750" y="1126002"/>
                    <a:pt x="4766952" y="1216800"/>
                    <a:pt x="4654946" y="1216800"/>
                  </a:cubicBezTo>
                  <a:lnTo>
                    <a:pt x="202804" y="1216800"/>
                  </a:lnTo>
                  <a:cubicBezTo>
                    <a:pt x="90798" y="1216800"/>
                    <a:pt x="0" y="1126002"/>
                    <a:pt x="0" y="1013996"/>
                  </a:cubicBezTo>
                  <a:lnTo>
                    <a:pt x="0" y="202804"/>
                  </a:lnTo>
                  <a:close/>
                </a:path>
              </a:pathLst>
            </a:custGeom>
            <a:solidFill>
              <a:schemeClr val="bg1">
                <a:alpha val="80000"/>
              </a:schemeClr>
            </a:solidFill>
            <a:ln>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35599" tIns="135599" rIns="135599" bIns="135599" numCol="1" spcCol="1270" anchor="ctr" anchorCtr="0">
              <a:noAutofit/>
            </a:bodyPr>
            <a:lstStyle/>
            <a:p>
              <a:pPr marL="0" lvl="0" indent="0" algn="ctr" defTabSz="889000">
                <a:lnSpc>
                  <a:spcPct val="90000"/>
                </a:lnSpc>
                <a:spcBef>
                  <a:spcPct val="0"/>
                </a:spcBef>
                <a:spcAft>
                  <a:spcPct val="35000"/>
                </a:spcAft>
                <a:buNone/>
              </a:pPr>
              <a:r>
                <a:rPr lang="en-CA" sz="2000" b="1" kern="1200" dirty="0">
                  <a:solidFill>
                    <a:schemeClr val="tx1"/>
                  </a:solidFill>
                </a:rPr>
                <a:t>Parameter Tuning is not done at this stage. Simply baselines from research papers</a:t>
              </a:r>
            </a:p>
          </p:txBody>
        </p:sp>
        <p:sp>
          <p:nvSpPr>
            <p:cNvPr id="7" name="Freeform: Shape 6">
              <a:extLst>
                <a:ext uri="{FF2B5EF4-FFF2-40B4-BE49-F238E27FC236}">
                  <a16:creationId xmlns:a16="http://schemas.microsoft.com/office/drawing/2014/main" id="{AC5AD356-4363-841F-B5CF-FA0B3C11DC35}"/>
                </a:ext>
              </a:extLst>
            </p:cNvPr>
            <p:cNvSpPr/>
            <p:nvPr/>
          </p:nvSpPr>
          <p:spPr>
            <a:xfrm>
              <a:off x="6886575" y="5226862"/>
              <a:ext cx="4857750" cy="1216800"/>
            </a:xfrm>
            <a:custGeom>
              <a:avLst/>
              <a:gdLst>
                <a:gd name="connsiteX0" fmla="*/ 0 w 4857750"/>
                <a:gd name="connsiteY0" fmla="*/ 202804 h 1216800"/>
                <a:gd name="connsiteX1" fmla="*/ 202804 w 4857750"/>
                <a:gd name="connsiteY1" fmla="*/ 0 h 1216800"/>
                <a:gd name="connsiteX2" fmla="*/ 4654946 w 4857750"/>
                <a:gd name="connsiteY2" fmla="*/ 0 h 1216800"/>
                <a:gd name="connsiteX3" fmla="*/ 4857750 w 4857750"/>
                <a:gd name="connsiteY3" fmla="*/ 202804 h 1216800"/>
                <a:gd name="connsiteX4" fmla="*/ 4857750 w 4857750"/>
                <a:gd name="connsiteY4" fmla="*/ 1013996 h 1216800"/>
                <a:gd name="connsiteX5" fmla="*/ 4654946 w 4857750"/>
                <a:gd name="connsiteY5" fmla="*/ 1216800 h 1216800"/>
                <a:gd name="connsiteX6" fmla="*/ 202804 w 4857750"/>
                <a:gd name="connsiteY6" fmla="*/ 1216800 h 1216800"/>
                <a:gd name="connsiteX7" fmla="*/ 0 w 4857750"/>
                <a:gd name="connsiteY7" fmla="*/ 1013996 h 1216800"/>
                <a:gd name="connsiteX8" fmla="*/ 0 w 4857750"/>
                <a:gd name="connsiteY8" fmla="*/ 202804 h 121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57750" h="1216800">
                  <a:moveTo>
                    <a:pt x="0" y="202804"/>
                  </a:moveTo>
                  <a:cubicBezTo>
                    <a:pt x="0" y="90798"/>
                    <a:pt x="90798" y="0"/>
                    <a:pt x="202804" y="0"/>
                  </a:cubicBezTo>
                  <a:lnTo>
                    <a:pt x="4654946" y="0"/>
                  </a:lnTo>
                  <a:cubicBezTo>
                    <a:pt x="4766952" y="0"/>
                    <a:pt x="4857750" y="90798"/>
                    <a:pt x="4857750" y="202804"/>
                  </a:cubicBezTo>
                  <a:lnTo>
                    <a:pt x="4857750" y="1013996"/>
                  </a:lnTo>
                  <a:cubicBezTo>
                    <a:pt x="4857750" y="1126002"/>
                    <a:pt x="4766952" y="1216800"/>
                    <a:pt x="4654946" y="1216800"/>
                  </a:cubicBezTo>
                  <a:lnTo>
                    <a:pt x="202804" y="1216800"/>
                  </a:lnTo>
                  <a:cubicBezTo>
                    <a:pt x="90798" y="1216800"/>
                    <a:pt x="0" y="1126002"/>
                    <a:pt x="0" y="1013996"/>
                  </a:cubicBezTo>
                  <a:lnTo>
                    <a:pt x="0" y="202804"/>
                  </a:lnTo>
                  <a:close/>
                </a:path>
              </a:pathLst>
            </a:custGeom>
            <a:solidFill>
              <a:schemeClr val="bg1">
                <a:alpha val="80000"/>
              </a:schemeClr>
            </a:solidFill>
            <a:ln>
              <a:solidFill>
                <a:schemeClr val="tx1"/>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35599" tIns="135599" rIns="135599" bIns="135599" numCol="1" spcCol="1270" anchor="ctr" anchorCtr="0">
              <a:noAutofit/>
            </a:bodyPr>
            <a:lstStyle/>
            <a:p>
              <a:pPr marL="0" lvl="0" indent="0" algn="ctr" defTabSz="889000">
                <a:lnSpc>
                  <a:spcPct val="90000"/>
                </a:lnSpc>
                <a:spcBef>
                  <a:spcPct val="0"/>
                </a:spcBef>
                <a:spcAft>
                  <a:spcPct val="35000"/>
                </a:spcAft>
                <a:buNone/>
              </a:pPr>
              <a:r>
                <a:rPr lang="en-US" sz="2000" b="1" i="0" kern="1200" dirty="0">
                  <a:solidFill>
                    <a:schemeClr val="tx1"/>
                  </a:solidFill>
                </a:rPr>
                <a:t>Time</a:t>
              </a:r>
              <a:endParaRPr lang="en-CA" sz="2000" kern="1200" dirty="0">
                <a:solidFill>
                  <a:schemeClr val="tx1"/>
                </a:solidFill>
              </a:endParaRPr>
            </a:p>
          </p:txBody>
        </p:sp>
      </p:grpSp>
      <p:sp>
        <p:nvSpPr>
          <p:cNvPr id="9" name="Freeform: Shape 8">
            <a:extLst>
              <a:ext uri="{FF2B5EF4-FFF2-40B4-BE49-F238E27FC236}">
                <a16:creationId xmlns:a16="http://schemas.microsoft.com/office/drawing/2014/main" id="{A8C09A23-1743-BF5E-9979-88A3321F2E28}"/>
              </a:ext>
            </a:extLst>
          </p:cNvPr>
          <p:cNvSpPr/>
          <p:nvPr/>
        </p:nvSpPr>
        <p:spPr>
          <a:xfrm>
            <a:off x="0" y="0"/>
            <a:ext cx="4597400" cy="6857999"/>
          </a:xfrm>
          <a:custGeom>
            <a:avLst/>
            <a:gdLst/>
            <a:ahLst/>
            <a:cxnLst/>
            <a:rect l="l" t="t" r="r" b="b"/>
            <a:pathLst>
              <a:path w="4597400" h="6857999">
                <a:moveTo>
                  <a:pt x="2118317" y="3305996"/>
                </a:moveTo>
                <a:lnTo>
                  <a:pt x="2118591" y="3305996"/>
                </a:lnTo>
                <a:lnTo>
                  <a:pt x="2180606" y="3482985"/>
                </a:lnTo>
                <a:lnTo>
                  <a:pt x="2057125" y="3482985"/>
                </a:lnTo>
                <a:close/>
                <a:moveTo>
                  <a:pt x="2954696" y="3293923"/>
                </a:moveTo>
                <a:cubicBezTo>
                  <a:pt x="2975159" y="3293923"/>
                  <a:pt x="2992332" y="3297490"/>
                  <a:pt x="3006217" y="3304624"/>
                </a:cubicBezTo>
                <a:cubicBezTo>
                  <a:pt x="3020101" y="3311759"/>
                  <a:pt x="3031200" y="3321683"/>
                  <a:pt x="3039514" y="3334397"/>
                </a:cubicBezTo>
                <a:cubicBezTo>
                  <a:pt x="3047827" y="3347111"/>
                  <a:pt x="3053765" y="3362111"/>
                  <a:pt x="3057328" y="3379399"/>
                </a:cubicBezTo>
                <a:cubicBezTo>
                  <a:pt x="3060891" y="3396686"/>
                  <a:pt x="3062673" y="3415391"/>
                  <a:pt x="3062673" y="3435514"/>
                </a:cubicBezTo>
                <a:cubicBezTo>
                  <a:pt x="3062673" y="3454722"/>
                  <a:pt x="3060846" y="3472924"/>
                  <a:pt x="3057191" y="3490120"/>
                </a:cubicBezTo>
                <a:cubicBezTo>
                  <a:pt x="3053537" y="3507316"/>
                  <a:pt x="3047416" y="3522454"/>
                  <a:pt x="3038830" y="3535533"/>
                </a:cubicBezTo>
                <a:cubicBezTo>
                  <a:pt x="3030243" y="3548613"/>
                  <a:pt x="3018916" y="3558995"/>
                  <a:pt x="3004847" y="3566678"/>
                </a:cubicBezTo>
                <a:cubicBezTo>
                  <a:pt x="2990778" y="3574361"/>
                  <a:pt x="2973421" y="3578203"/>
                  <a:pt x="2952775" y="3578203"/>
                </a:cubicBezTo>
                <a:cubicBezTo>
                  <a:pt x="2931949" y="3578203"/>
                  <a:pt x="2914638" y="3574681"/>
                  <a:pt x="2900844" y="3567638"/>
                </a:cubicBezTo>
                <a:cubicBezTo>
                  <a:pt x="2887050" y="3560595"/>
                  <a:pt x="2876042" y="3550717"/>
                  <a:pt x="2867820" y="3538003"/>
                </a:cubicBezTo>
                <a:cubicBezTo>
                  <a:pt x="2859597" y="3525289"/>
                  <a:pt x="2853751" y="3510151"/>
                  <a:pt x="2850279" y="3492590"/>
                </a:cubicBezTo>
                <a:cubicBezTo>
                  <a:pt x="2846808" y="3475028"/>
                  <a:pt x="2845072" y="3455820"/>
                  <a:pt x="2845072" y="3434965"/>
                </a:cubicBezTo>
                <a:cubicBezTo>
                  <a:pt x="2845072" y="3416123"/>
                  <a:pt x="2846945" y="3398150"/>
                  <a:pt x="2850691" y="3381045"/>
                </a:cubicBezTo>
                <a:cubicBezTo>
                  <a:pt x="2854437" y="3363941"/>
                  <a:pt x="2860649" y="3348986"/>
                  <a:pt x="2869327" y="3336180"/>
                </a:cubicBezTo>
                <a:cubicBezTo>
                  <a:pt x="2878005" y="3323375"/>
                  <a:pt x="2889286" y="3313131"/>
                  <a:pt x="2903172" y="3305447"/>
                </a:cubicBezTo>
                <a:cubicBezTo>
                  <a:pt x="2917058" y="3297764"/>
                  <a:pt x="2934233" y="3293923"/>
                  <a:pt x="2954696" y="3293923"/>
                </a:cubicBezTo>
                <a:close/>
                <a:moveTo>
                  <a:pt x="2286111" y="3258799"/>
                </a:moveTo>
                <a:cubicBezTo>
                  <a:pt x="2284648" y="3258799"/>
                  <a:pt x="2283321" y="3259165"/>
                  <a:pt x="2282132" y="3259897"/>
                </a:cubicBezTo>
                <a:cubicBezTo>
                  <a:pt x="2280943" y="3260628"/>
                  <a:pt x="2279983" y="3261818"/>
                  <a:pt x="2279251" y="3263464"/>
                </a:cubicBezTo>
                <a:cubicBezTo>
                  <a:pt x="2278519" y="3265110"/>
                  <a:pt x="2277925" y="3267260"/>
                  <a:pt x="2277467" y="3269913"/>
                </a:cubicBezTo>
                <a:cubicBezTo>
                  <a:pt x="2277010" y="3272565"/>
                  <a:pt x="2276781" y="3275629"/>
                  <a:pt x="2276781" y="3279105"/>
                </a:cubicBezTo>
                <a:cubicBezTo>
                  <a:pt x="2276781" y="3282581"/>
                  <a:pt x="2277010" y="3285599"/>
                  <a:pt x="2277467" y="3288160"/>
                </a:cubicBezTo>
                <a:cubicBezTo>
                  <a:pt x="2277925" y="3290721"/>
                  <a:pt x="2278519" y="3292779"/>
                  <a:pt x="2279251" y="3294334"/>
                </a:cubicBezTo>
                <a:cubicBezTo>
                  <a:pt x="2279983" y="3295889"/>
                  <a:pt x="2280943" y="3297032"/>
                  <a:pt x="2282132" y="3297764"/>
                </a:cubicBezTo>
                <a:cubicBezTo>
                  <a:pt x="2283321" y="3298496"/>
                  <a:pt x="2284648" y="3298862"/>
                  <a:pt x="2286111" y="3298862"/>
                </a:cubicBezTo>
                <a:lnTo>
                  <a:pt x="2385993" y="3298862"/>
                </a:lnTo>
                <a:lnTo>
                  <a:pt x="2385993" y="3606741"/>
                </a:lnTo>
                <a:cubicBezTo>
                  <a:pt x="2385993" y="3608204"/>
                  <a:pt x="2386359" y="3609485"/>
                  <a:pt x="2387091" y="3610582"/>
                </a:cubicBezTo>
                <a:cubicBezTo>
                  <a:pt x="2387823" y="3611680"/>
                  <a:pt x="2389103" y="3612549"/>
                  <a:pt x="2390932" y="3613189"/>
                </a:cubicBezTo>
                <a:cubicBezTo>
                  <a:pt x="2392762" y="3613829"/>
                  <a:pt x="2395231" y="3614378"/>
                  <a:pt x="2398341" y="3614836"/>
                </a:cubicBezTo>
                <a:cubicBezTo>
                  <a:pt x="2401451" y="3615293"/>
                  <a:pt x="2405201" y="3615522"/>
                  <a:pt x="2409592" y="3615522"/>
                </a:cubicBezTo>
                <a:cubicBezTo>
                  <a:pt x="2414165" y="3615522"/>
                  <a:pt x="2417961" y="3615293"/>
                  <a:pt x="2420979" y="3614836"/>
                </a:cubicBezTo>
                <a:cubicBezTo>
                  <a:pt x="2423998" y="3614378"/>
                  <a:pt x="2426422" y="3613829"/>
                  <a:pt x="2428251" y="3613189"/>
                </a:cubicBezTo>
                <a:cubicBezTo>
                  <a:pt x="2430080" y="3612549"/>
                  <a:pt x="2431361" y="3611680"/>
                  <a:pt x="2432093" y="3610582"/>
                </a:cubicBezTo>
                <a:cubicBezTo>
                  <a:pt x="2432825" y="3609485"/>
                  <a:pt x="2433190" y="3608204"/>
                  <a:pt x="2433190" y="3606741"/>
                </a:cubicBezTo>
                <a:lnTo>
                  <a:pt x="2433190" y="3298862"/>
                </a:lnTo>
                <a:lnTo>
                  <a:pt x="2533073" y="3298862"/>
                </a:lnTo>
                <a:cubicBezTo>
                  <a:pt x="2534536" y="3298862"/>
                  <a:pt x="2535862" y="3298496"/>
                  <a:pt x="2537051" y="3297764"/>
                </a:cubicBezTo>
                <a:cubicBezTo>
                  <a:pt x="2538240" y="3297032"/>
                  <a:pt x="2539247" y="3295889"/>
                  <a:pt x="2540070" y="3294334"/>
                </a:cubicBezTo>
                <a:cubicBezTo>
                  <a:pt x="2540893" y="3292779"/>
                  <a:pt x="2541488" y="3290721"/>
                  <a:pt x="2541853" y="3288160"/>
                </a:cubicBezTo>
                <a:cubicBezTo>
                  <a:pt x="2542219" y="3285599"/>
                  <a:pt x="2542402" y="3282581"/>
                  <a:pt x="2542402" y="3279105"/>
                </a:cubicBezTo>
                <a:cubicBezTo>
                  <a:pt x="2542402" y="3275629"/>
                  <a:pt x="2542219" y="3272565"/>
                  <a:pt x="2541853" y="3269913"/>
                </a:cubicBezTo>
                <a:cubicBezTo>
                  <a:pt x="2541488" y="3267260"/>
                  <a:pt x="2540893" y="3265110"/>
                  <a:pt x="2540070" y="3263464"/>
                </a:cubicBezTo>
                <a:cubicBezTo>
                  <a:pt x="2539247" y="3261818"/>
                  <a:pt x="2538240" y="3260628"/>
                  <a:pt x="2537051" y="3259897"/>
                </a:cubicBezTo>
                <a:cubicBezTo>
                  <a:pt x="2535862" y="3259165"/>
                  <a:pt x="2534536" y="3258799"/>
                  <a:pt x="2533073" y="3258799"/>
                </a:cubicBezTo>
                <a:close/>
                <a:moveTo>
                  <a:pt x="1705086" y="3258799"/>
                </a:moveTo>
                <a:cubicBezTo>
                  <a:pt x="1703622" y="3258799"/>
                  <a:pt x="1702296" y="3259165"/>
                  <a:pt x="1701107" y="3259897"/>
                </a:cubicBezTo>
                <a:cubicBezTo>
                  <a:pt x="1699918" y="3260628"/>
                  <a:pt x="1698958" y="3261818"/>
                  <a:pt x="1698226" y="3263464"/>
                </a:cubicBezTo>
                <a:cubicBezTo>
                  <a:pt x="1697494" y="3265110"/>
                  <a:pt x="1696900" y="3267260"/>
                  <a:pt x="1696442" y="3269913"/>
                </a:cubicBezTo>
                <a:cubicBezTo>
                  <a:pt x="1695985" y="3272565"/>
                  <a:pt x="1695756" y="3275629"/>
                  <a:pt x="1695756" y="3279105"/>
                </a:cubicBezTo>
                <a:cubicBezTo>
                  <a:pt x="1695756" y="3282581"/>
                  <a:pt x="1695985" y="3285599"/>
                  <a:pt x="1696442" y="3288160"/>
                </a:cubicBezTo>
                <a:cubicBezTo>
                  <a:pt x="1696900" y="3290721"/>
                  <a:pt x="1697494" y="3292779"/>
                  <a:pt x="1698226" y="3294334"/>
                </a:cubicBezTo>
                <a:cubicBezTo>
                  <a:pt x="1698958" y="3295889"/>
                  <a:pt x="1699918" y="3297032"/>
                  <a:pt x="1701107" y="3297764"/>
                </a:cubicBezTo>
                <a:cubicBezTo>
                  <a:pt x="1702296" y="3298496"/>
                  <a:pt x="1703622" y="3298862"/>
                  <a:pt x="1705086" y="3298862"/>
                </a:cubicBezTo>
                <a:lnTo>
                  <a:pt x="1804968" y="3298862"/>
                </a:lnTo>
                <a:lnTo>
                  <a:pt x="1804968" y="3606741"/>
                </a:lnTo>
                <a:cubicBezTo>
                  <a:pt x="1804968" y="3608204"/>
                  <a:pt x="1805334" y="3609485"/>
                  <a:pt x="1806066" y="3610582"/>
                </a:cubicBezTo>
                <a:cubicBezTo>
                  <a:pt x="1806797" y="3611680"/>
                  <a:pt x="1808078" y="3612549"/>
                  <a:pt x="1809907" y="3613189"/>
                </a:cubicBezTo>
                <a:cubicBezTo>
                  <a:pt x="1811737" y="3613829"/>
                  <a:pt x="1814206" y="3614378"/>
                  <a:pt x="1817316" y="3614836"/>
                </a:cubicBezTo>
                <a:cubicBezTo>
                  <a:pt x="1820426" y="3615293"/>
                  <a:pt x="1824176" y="3615522"/>
                  <a:pt x="1828567" y="3615522"/>
                </a:cubicBezTo>
                <a:cubicBezTo>
                  <a:pt x="1833140" y="3615522"/>
                  <a:pt x="1836936" y="3615293"/>
                  <a:pt x="1839954" y="3614836"/>
                </a:cubicBezTo>
                <a:cubicBezTo>
                  <a:pt x="1842973" y="3614378"/>
                  <a:pt x="1845397" y="3613829"/>
                  <a:pt x="1847226" y="3613189"/>
                </a:cubicBezTo>
                <a:cubicBezTo>
                  <a:pt x="1849055" y="3612549"/>
                  <a:pt x="1850336" y="3611680"/>
                  <a:pt x="1851068" y="3610582"/>
                </a:cubicBezTo>
                <a:cubicBezTo>
                  <a:pt x="1851800" y="3609485"/>
                  <a:pt x="1852165" y="3608204"/>
                  <a:pt x="1852165" y="3606741"/>
                </a:cubicBezTo>
                <a:lnTo>
                  <a:pt x="1852165" y="3298862"/>
                </a:lnTo>
                <a:lnTo>
                  <a:pt x="1952047" y="3298862"/>
                </a:lnTo>
                <a:cubicBezTo>
                  <a:pt x="1953511" y="3298862"/>
                  <a:pt x="1954837" y="3298496"/>
                  <a:pt x="1956026" y="3297764"/>
                </a:cubicBezTo>
                <a:cubicBezTo>
                  <a:pt x="1957215" y="3297032"/>
                  <a:pt x="1958222" y="3295889"/>
                  <a:pt x="1959045" y="3294334"/>
                </a:cubicBezTo>
                <a:cubicBezTo>
                  <a:pt x="1959868" y="3292779"/>
                  <a:pt x="1960463" y="3290721"/>
                  <a:pt x="1960828" y="3288160"/>
                </a:cubicBezTo>
                <a:cubicBezTo>
                  <a:pt x="1961194" y="3285599"/>
                  <a:pt x="1961377" y="3282581"/>
                  <a:pt x="1961377" y="3279105"/>
                </a:cubicBezTo>
                <a:cubicBezTo>
                  <a:pt x="1961377" y="3275629"/>
                  <a:pt x="1961194" y="3272565"/>
                  <a:pt x="1960828" y="3269913"/>
                </a:cubicBezTo>
                <a:cubicBezTo>
                  <a:pt x="1960463" y="3267260"/>
                  <a:pt x="1959868" y="3265110"/>
                  <a:pt x="1959045" y="3263464"/>
                </a:cubicBezTo>
                <a:cubicBezTo>
                  <a:pt x="1958222" y="3261818"/>
                  <a:pt x="1957215" y="3260628"/>
                  <a:pt x="1956026" y="3259897"/>
                </a:cubicBezTo>
                <a:cubicBezTo>
                  <a:pt x="1954837" y="3259165"/>
                  <a:pt x="1953511" y="3258799"/>
                  <a:pt x="1952047" y="3258799"/>
                </a:cubicBezTo>
                <a:close/>
                <a:moveTo>
                  <a:pt x="1063295" y="3258799"/>
                </a:moveTo>
                <a:cubicBezTo>
                  <a:pt x="1058279" y="3258799"/>
                  <a:pt x="1053727" y="3260446"/>
                  <a:pt x="1049641" y="3263738"/>
                </a:cubicBezTo>
                <a:cubicBezTo>
                  <a:pt x="1045555" y="3267031"/>
                  <a:pt x="1043512" y="3272519"/>
                  <a:pt x="1043512" y="3280202"/>
                </a:cubicBezTo>
                <a:lnTo>
                  <a:pt x="1043512" y="3606741"/>
                </a:lnTo>
                <a:cubicBezTo>
                  <a:pt x="1043512" y="3608204"/>
                  <a:pt x="1043842" y="3609485"/>
                  <a:pt x="1044501" y="3610582"/>
                </a:cubicBezTo>
                <a:cubicBezTo>
                  <a:pt x="1045159" y="3611680"/>
                  <a:pt x="1046384" y="3612549"/>
                  <a:pt x="1048175" y="3613189"/>
                </a:cubicBezTo>
                <a:cubicBezTo>
                  <a:pt x="1049966" y="3613829"/>
                  <a:pt x="1052368" y="3614378"/>
                  <a:pt x="1055382" y="3614836"/>
                </a:cubicBezTo>
                <a:cubicBezTo>
                  <a:pt x="1058396" y="3615293"/>
                  <a:pt x="1062164" y="3615522"/>
                  <a:pt x="1066686" y="3615522"/>
                </a:cubicBezTo>
                <a:cubicBezTo>
                  <a:pt x="1071397" y="3615522"/>
                  <a:pt x="1075259" y="3615293"/>
                  <a:pt x="1078274" y="3614836"/>
                </a:cubicBezTo>
                <a:cubicBezTo>
                  <a:pt x="1081288" y="3614378"/>
                  <a:pt x="1083737" y="3613829"/>
                  <a:pt x="1085622" y="3613189"/>
                </a:cubicBezTo>
                <a:cubicBezTo>
                  <a:pt x="1087507" y="3612549"/>
                  <a:pt x="1088827" y="3611680"/>
                  <a:pt x="1089580" y="3610582"/>
                </a:cubicBezTo>
                <a:cubicBezTo>
                  <a:pt x="1090333" y="3609485"/>
                  <a:pt x="1090709" y="3608204"/>
                  <a:pt x="1090709" y="3606741"/>
                </a:cubicBezTo>
                <a:lnTo>
                  <a:pt x="1090709" y="3297490"/>
                </a:lnTo>
                <a:lnTo>
                  <a:pt x="1090984" y="3297490"/>
                </a:lnTo>
                <a:lnTo>
                  <a:pt x="1210623" y="3608113"/>
                </a:lnTo>
                <a:cubicBezTo>
                  <a:pt x="1210989" y="3609210"/>
                  <a:pt x="1211675" y="3610216"/>
                  <a:pt x="1212681" y="3611131"/>
                </a:cubicBezTo>
                <a:cubicBezTo>
                  <a:pt x="1213687" y="3612046"/>
                  <a:pt x="1215105" y="3612823"/>
                  <a:pt x="1216934" y="3613464"/>
                </a:cubicBezTo>
                <a:cubicBezTo>
                  <a:pt x="1218764" y="3614104"/>
                  <a:pt x="1221050" y="3614607"/>
                  <a:pt x="1223794" y="3614973"/>
                </a:cubicBezTo>
                <a:cubicBezTo>
                  <a:pt x="1226538" y="3615339"/>
                  <a:pt x="1229831" y="3615522"/>
                  <a:pt x="1233673" y="3615522"/>
                </a:cubicBezTo>
                <a:cubicBezTo>
                  <a:pt x="1237332" y="3615522"/>
                  <a:pt x="1240487" y="3615384"/>
                  <a:pt x="1243140" y="3615110"/>
                </a:cubicBezTo>
                <a:cubicBezTo>
                  <a:pt x="1245792" y="3614836"/>
                  <a:pt x="1248079" y="3614378"/>
                  <a:pt x="1250000" y="3613738"/>
                </a:cubicBezTo>
                <a:cubicBezTo>
                  <a:pt x="1251921" y="3613098"/>
                  <a:pt x="1253384" y="3612320"/>
                  <a:pt x="1254390" y="3611406"/>
                </a:cubicBezTo>
                <a:cubicBezTo>
                  <a:pt x="1255396" y="3610491"/>
                  <a:pt x="1256174" y="3609393"/>
                  <a:pt x="1256723" y="3608113"/>
                </a:cubicBezTo>
                <a:lnTo>
                  <a:pt x="1381850" y="3297490"/>
                </a:lnTo>
                <a:lnTo>
                  <a:pt x="1382398" y="3297490"/>
                </a:lnTo>
                <a:lnTo>
                  <a:pt x="1382398" y="3606741"/>
                </a:lnTo>
                <a:cubicBezTo>
                  <a:pt x="1382398" y="3608204"/>
                  <a:pt x="1382775" y="3609485"/>
                  <a:pt x="1383528" y="3610582"/>
                </a:cubicBezTo>
                <a:cubicBezTo>
                  <a:pt x="1384282" y="3611680"/>
                  <a:pt x="1385553" y="3612549"/>
                  <a:pt x="1387344" y="3613189"/>
                </a:cubicBezTo>
                <a:cubicBezTo>
                  <a:pt x="1389135" y="3613829"/>
                  <a:pt x="1391585" y="3614378"/>
                  <a:pt x="1394693" y="3614836"/>
                </a:cubicBezTo>
                <a:cubicBezTo>
                  <a:pt x="1397801" y="3615293"/>
                  <a:pt x="1401522" y="3615522"/>
                  <a:pt x="1405856" y="3615522"/>
                </a:cubicBezTo>
                <a:cubicBezTo>
                  <a:pt x="1410566" y="3615522"/>
                  <a:pt x="1414381" y="3615293"/>
                  <a:pt x="1417301" y="3614836"/>
                </a:cubicBezTo>
                <a:cubicBezTo>
                  <a:pt x="1420221" y="3614378"/>
                  <a:pt x="1422623" y="3613829"/>
                  <a:pt x="1424508" y="3613189"/>
                </a:cubicBezTo>
                <a:cubicBezTo>
                  <a:pt x="1426394" y="3612549"/>
                  <a:pt x="1427713" y="3611680"/>
                  <a:pt x="1428466" y="3610582"/>
                </a:cubicBezTo>
                <a:cubicBezTo>
                  <a:pt x="1429219" y="3609485"/>
                  <a:pt x="1429596" y="3608204"/>
                  <a:pt x="1429596" y="3606741"/>
                </a:cubicBezTo>
                <a:lnTo>
                  <a:pt x="1429596" y="3280202"/>
                </a:lnTo>
                <a:cubicBezTo>
                  <a:pt x="1429596" y="3276361"/>
                  <a:pt x="1429038" y="3273114"/>
                  <a:pt x="1427924" y="3270461"/>
                </a:cubicBezTo>
                <a:cubicBezTo>
                  <a:pt x="1426809" y="3267809"/>
                  <a:pt x="1425368" y="3265613"/>
                  <a:pt x="1423602" y="3263876"/>
                </a:cubicBezTo>
                <a:cubicBezTo>
                  <a:pt x="1421835" y="3262138"/>
                  <a:pt x="1419698" y="3260857"/>
                  <a:pt x="1417190" y="3260034"/>
                </a:cubicBezTo>
                <a:cubicBezTo>
                  <a:pt x="1414681" y="3259211"/>
                  <a:pt x="1412033" y="3258799"/>
                  <a:pt x="1409243" y="3258799"/>
                </a:cubicBezTo>
                <a:lnTo>
                  <a:pt x="1378857" y="3258799"/>
                </a:lnTo>
                <a:cubicBezTo>
                  <a:pt x="1374209" y="3258799"/>
                  <a:pt x="1370121" y="3259302"/>
                  <a:pt x="1366590" y="3260308"/>
                </a:cubicBezTo>
                <a:cubicBezTo>
                  <a:pt x="1363060" y="3261314"/>
                  <a:pt x="1359855" y="3262961"/>
                  <a:pt x="1356973" y="3265248"/>
                </a:cubicBezTo>
                <a:cubicBezTo>
                  <a:pt x="1354092" y="3267534"/>
                  <a:pt x="1351443" y="3270599"/>
                  <a:pt x="1349027" y="3274440"/>
                </a:cubicBezTo>
                <a:cubicBezTo>
                  <a:pt x="1346610" y="3278282"/>
                  <a:pt x="1344380" y="3282947"/>
                  <a:pt x="1342336" y="3288435"/>
                </a:cubicBezTo>
                <a:lnTo>
                  <a:pt x="1236691" y="3544726"/>
                </a:lnTo>
                <a:lnTo>
                  <a:pt x="1235319" y="3544726"/>
                </a:lnTo>
                <a:lnTo>
                  <a:pt x="1133791" y="3287611"/>
                </a:lnTo>
                <a:cubicBezTo>
                  <a:pt x="1132118" y="3282672"/>
                  <a:pt x="1130168" y="3278373"/>
                  <a:pt x="1127938" y="3274715"/>
                </a:cubicBezTo>
                <a:cubicBezTo>
                  <a:pt x="1125709" y="3271056"/>
                  <a:pt x="1122922" y="3268037"/>
                  <a:pt x="1119579" y="3265659"/>
                </a:cubicBezTo>
                <a:cubicBezTo>
                  <a:pt x="1116237" y="3263281"/>
                  <a:pt x="1112336" y="3261543"/>
                  <a:pt x="1107877" y="3260446"/>
                </a:cubicBezTo>
                <a:cubicBezTo>
                  <a:pt x="1103418" y="3259348"/>
                  <a:pt x="1098217" y="3258799"/>
                  <a:pt x="1092274" y="3258799"/>
                </a:cubicBezTo>
                <a:close/>
                <a:moveTo>
                  <a:pt x="3469937" y="3257976"/>
                </a:moveTo>
                <a:cubicBezTo>
                  <a:pt x="3465112" y="3257976"/>
                  <a:pt x="3461203" y="3258159"/>
                  <a:pt x="3458211" y="3258525"/>
                </a:cubicBezTo>
                <a:cubicBezTo>
                  <a:pt x="3455218" y="3258891"/>
                  <a:pt x="3452805" y="3259485"/>
                  <a:pt x="3450971" y="3260308"/>
                </a:cubicBezTo>
                <a:cubicBezTo>
                  <a:pt x="3449137" y="3261132"/>
                  <a:pt x="3447835" y="3262092"/>
                  <a:pt x="3447063" y="3263190"/>
                </a:cubicBezTo>
                <a:cubicBezTo>
                  <a:pt x="3446291" y="3264287"/>
                  <a:pt x="3445905" y="3265476"/>
                  <a:pt x="3445905" y="3266757"/>
                </a:cubicBezTo>
                <a:lnTo>
                  <a:pt x="3445905" y="3459387"/>
                </a:lnTo>
                <a:cubicBezTo>
                  <a:pt x="3445905" y="3473839"/>
                  <a:pt x="3445951" y="3488885"/>
                  <a:pt x="3446042" y="3504526"/>
                </a:cubicBezTo>
                <a:cubicBezTo>
                  <a:pt x="3446134" y="3520167"/>
                  <a:pt x="3446363" y="3535213"/>
                  <a:pt x="3446728" y="3549665"/>
                </a:cubicBezTo>
                <a:lnTo>
                  <a:pt x="3446454" y="3549665"/>
                </a:lnTo>
                <a:cubicBezTo>
                  <a:pt x="3442209" y="3541067"/>
                  <a:pt x="3437922" y="3532515"/>
                  <a:pt x="3433591" y="3524009"/>
                </a:cubicBezTo>
                <a:cubicBezTo>
                  <a:pt x="3429261" y="3515502"/>
                  <a:pt x="3424886" y="3506858"/>
                  <a:pt x="3420465" y="3498078"/>
                </a:cubicBezTo>
                <a:cubicBezTo>
                  <a:pt x="3416045" y="3489297"/>
                  <a:pt x="3411448" y="3480379"/>
                  <a:pt x="3406674" y="3471323"/>
                </a:cubicBezTo>
                <a:cubicBezTo>
                  <a:pt x="3401901" y="3462268"/>
                  <a:pt x="3396950" y="3452984"/>
                  <a:pt x="3391822" y="3443472"/>
                </a:cubicBezTo>
                <a:lnTo>
                  <a:pt x="3308550" y="3287611"/>
                </a:lnTo>
                <a:cubicBezTo>
                  <a:pt x="3305543" y="3281941"/>
                  <a:pt x="3302670" y="3277230"/>
                  <a:pt x="3299932" y="3273480"/>
                </a:cubicBezTo>
                <a:cubicBezTo>
                  <a:pt x="3297194" y="3269729"/>
                  <a:pt x="3294362" y="3266802"/>
                  <a:pt x="3291436" y="3264699"/>
                </a:cubicBezTo>
                <a:cubicBezTo>
                  <a:pt x="3288511" y="3262595"/>
                  <a:pt x="3285207" y="3261086"/>
                  <a:pt x="3281523" y="3260171"/>
                </a:cubicBezTo>
                <a:cubicBezTo>
                  <a:pt x="3277840" y="3259257"/>
                  <a:pt x="3273262" y="3258799"/>
                  <a:pt x="3267788" y="3258799"/>
                </a:cubicBezTo>
                <a:lnTo>
                  <a:pt x="3244563" y="3258799"/>
                </a:lnTo>
                <a:cubicBezTo>
                  <a:pt x="3239655" y="3258799"/>
                  <a:pt x="3235124" y="3260354"/>
                  <a:pt x="3230969" y="3263464"/>
                </a:cubicBezTo>
                <a:cubicBezTo>
                  <a:pt x="3226815" y="3266574"/>
                  <a:pt x="3224737" y="3271788"/>
                  <a:pt x="3224737" y="3279105"/>
                </a:cubicBezTo>
                <a:lnTo>
                  <a:pt x="3224737" y="3606741"/>
                </a:lnTo>
                <a:cubicBezTo>
                  <a:pt x="3224737" y="3608021"/>
                  <a:pt x="3225123" y="3609256"/>
                  <a:pt x="3225895" y="3610445"/>
                </a:cubicBezTo>
                <a:cubicBezTo>
                  <a:pt x="3226667" y="3611634"/>
                  <a:pt x="3227922" y="3612549"/>
                  <a:pt x="3229659" y="3613189"/>
                </a:cubicBezTo>
                <a:cubicBezTo>
                  <a:pt x="3231397" y="3613829"/>
                  <a:pt x="3233762" y="3614378"/>
                  <a:pt x="3236753" y="3614836"/>
                </a:cubicBezTo>
                <a:cubicBezTo>
                  <a:pt x="3239745" y="3615293"/>
                  <a:pt x="3243557" y="3615522"/>
                  <a:pt x="3248190" y="3615522"/>
                </a:cubicBezTo>
                <a:cubicBezTo>
                  <a:pt x="3252824" y="3615522"/>
                  <a:pt x="3256637" y="3615293"/>
                  <a:pt x="3259629" y="3614836"/>
                </a:cubicBezTo>
                <a:cubicBezTo>
                  <a:pt x="3262622" y="3614378"/>
                  <a:pt x="3265035" y="3613829"/>
                  <a:pt x="3266869" y="3613189"/>
                </a:cubicBezTo>
                <a:cubicBezTo>
                  <a:pt x="3268702" y="3612549"/>
                  <a:pt x="3270005" y="3611634"/>
                  <a:pt x="3270777" y="3610445"/>
                </a:cubicBezTo>
                <a:cubicBezTo>
                  <a:pt x="3271549" y="3609256"/>
                  <a:pt x="3271934" y="3608021"/>
                  <a:pt x="3271934" y="3606741"/>
                </a:cubicBezTo>
                <a:lnTo>
                  <a:pt x="3271934" y="3392433"/>
                </a:lnTo>
                <a:cubicBezTo>
                  <a:pt x="3271934" y="3378896"/>
                  <a:pt x="3271843" y="3365267"/>
                  <a:pt x="3271660" y="3351547"/>
                </a:cubicBezTo>
                <a:cubicBezTo>
                  <a:pt x="3271477" y="3337827"/>
                  <a:pt x="3271202" y="3324381"/>
                  <a:pt x="3270837" y="3311210"/>
                </a:cubicBezTo>
                <a:lnTo>
                  <a:pt x="3271386" y="3311210"/>
                </a:lnTo>
                <a:cubicBezTo>
                  <a:pt x="3276342" y="3322003"/>
                  <a:pt x="3281696" y="3333117"/>
                  <a:pt x="3287449" y="3344550"/>
                </a:cubicBezTo>
                <a:cubicBezTo>
                  <a:pt x="3293201" y="3355983"/>
                  <a:pt x="3298909" y="3366914"/>
                  <a:pt x="3304571" y="3377341"/>
                </a:cubicBezTo>
                <a:lnTo>
                  <a:pt x="3412891" y="3579301"/>
                </a:lnTo>
                <a:cubicBezTo>
                  <a:pt x="3416607" y="3586435"/>
                  <a:pt x="3420121" y="3592289"/>
                  <a:pt x="3423432" y="3596862"/>
                </a:cubicBezTo>
                <a:cubicBezTo>
                  <a:pt x="3426744" y="3601436"/>
                  <a:pt x="3430054" y="3605049"/>
                  <a:pt x="3433364" y="3607701"/>
                </a:cubicBezTo>
                <a:cubicBezTo>
                  <a:pt x="3436674" y="3610354"/>
                  <a:pt x="3440174" y="3612183"/>
                  <a:pt x="3443864" y="3613189"/>
                </a:cubicBezTo>
                <a:cubicBezTo>
                  <a:pt x="3447555" y="3614195"/>
                  <a:pt x="3451859" y="3614698"/>
                  <a:pt x="3456778" y="3614698"/>
                </a:cubicBezTo>
                <a:lnTo>
                  <a:pt x="3472385" y="3614698"/>
                </a:lnTo>
                <a:cubicBezTo>
                  <a:pt x="3474846" y="3614698"/>
                  <a:pt x="3477306" y="3614332"/>
                  <a:pt x="3479766" y="3613601"/>
                </a:cubicBezTo>
                <a:cubicBezTo>
                  <a:pt x="3482226" y="3612869"/>
                  <a:pt x="3484449" y="3611680"/>
                  <a:pt x="3486435" y="3610034"/>
                </a:cubicBezTo>
                <a:cubicBezTo>
                  <a:pt x="3488422" y="3608387"/>
                  <a:pt x="3490030" y="3606283"/>
                  <a:pt x="3491259" y="3603722"/>
                </a:cubicBezTo>
                <a:cubicBezTo>
                  <a:pt x="3492488" y="3601161"/>
                  <a:pt x="3493102" y="3598051"/>
                  <a:pt x="3493102" y="3594393"/>
                </a:cubicBezTo>
                <a:lnTo>
                  <a:pt x="3493102" y="3266757"/>
                </a:lnTo>
                <a:cubicBezTo>
                  <a:pt x="3493102" y="3265476"/>
                  <a:pt x="3492717" y="3264287"/>
                  <a:pt x="3491945" y="3263190"/>
                </a:cubicBezTo>
                <a:cubicBezTo>
                  <a:pt x="3491173" y="3262092"/>
                  <a:pt x="3489918" y="3261132"/>
                  <a:pt x="3488180" y="3260308"/>
                </a:cubicBezTo>
                <a:cubicBezTo>
                  <a:pt x="3486443" y="3259485"/>
                  <a:pt x="3484029" y="3258891"/>
                  <a:pt x="3480941" y="3258525"/>
                </a:cubicBezTo>
                <a:cubicBezTo>
                  <a:pt x="3477852" y="3258159"/>
                  <a:pt x="3474184" y="3257976"/>
                  <a:pt x="3469937" y="3257976"/>
                </a:cubicBezTo>
                <a:close/>
                <a:moveTo>
                  <a:pt x="2657786" y="3257153"/>
                </a:moveTo>
                <a:cubicBezTo>
                  <a:pt x="2653578" y="3257153"/>
                  <a:pt x="2649965" y="3257382"/>
                  <a:pt x="2646947" y="3257839"/>
                </a:cubicBezTo>
                <a:cubicBezTo>
                  <a:pt x="2643929" y="3258296"/>
                  <a:pt x="2641459" y="3258845"/>
                  <a:pt x="2639538" y="3259485"/>
                </a:cubicBezTo>
                <a:cubicBezTo>
                  <a:pt x="2637617" y="3260125"/>
                  <a:pt x="2636245" y="3260995"/>
                  <a:pt x="2635422" y="3262092"/>
                </a:cubicBezTo>
                <a:cubicBezTo>
                  <a:pt x="2634599" y="3263190"/>
                  <a:pt x="2634187" y="3264470"/>
                  <a:pt x="2634187" y="3265934"/>
                </a:cubicBezTo>
                <a:lnTo>
                  <a:pt x="2634187" y="3606741"/>
                </a:lnTo>
                <a:cubicBezTo>
                  <a:pt x="2634187" y="3608204"/>
                  <a:pt x="2634553" y="3609485"/>
                  <a:pt x="2635285" y="3610582"/>
                </a:cubicBezTo>
                <a:cubicBezTo>
                  <a:pt x="2636017" y="3611680"/>
                  <a:pt x="2637297" y="3612549"/>
                  <a:pt x="2639127" y="3613189"/>
                </a:cubicBezTo>
                <a:cubicBezTo>
                  <a:pt x="2640956" y="3613829"/>
                  <a:pt x="2643425" y="3614378"/>
                  <a:pt x="2646535" y="3614836"/>
                </a:cubicBezTo>
                <a:cubicBezTo>
                  <a:pt x="2649645" y="3615293"/>
                  <a:pt x="2653395" y="3615522"/>
                  <a:pt x="2657786" y="3615522"/>
                </a:cubicBezTo>
                <a:cubicBezTo>
                  <a:pt x="2662359" y="3615522"/>
                  <a:pt x="2666155" y="3615293"/>
                  <a:pt x="2669174" y="3614836"/>
                </a:cubicBezTo>
                <a:cubicBezTo>
                  <a:pt x="2672192" y="3614378"/>
                  <a:pt x="2674616" y="3613829"/>
                  <a:pt x="2676445" y="3613189"/>
                </a:cubicBezTo>
                <a:cubicBezTo>
                  <a:pt x="2678274" y="3612549"/>
                  <a:pt x="2679555" y="3611680"/>
                  <a:pt x="2680287" y="3610582"/>
                </a:cubicBezTo>
                <a:cubicBezTo>
                  <a:pt x="2681018" y="3609485"/>
                  <a:pt x="2681384" y="3608204"/>
                  <a:pt x="2681384" y="3606741"/>
                </a:cubicBezTo>
                <a:lnTo>
                  <a:pt x="2681384" y="3265934"/>
                </a:lnTo>
                <a:cubicBezTo>
                  <a:pt x="2681384" y="3264470"/>
                  <a:pt x="2681018" y="3263190"/>
                  <a:pt x="2680287" y="3262092"/>
                </a:cubicBezTo>
                <a:cubicBezTo>
                  <a:pt x="2679555" y="3260995"/>
                  <a:pt x="2678274" y="3260125"/>
                  <a:pt x="2676445" y="3259485"/>
                </a:cubicBezTo>
                <a:cubicBezTo>
                  <a:pt x="2674616" y="3258845"/>
                  <a:pt x="2672192" y="3258296"/>
                  <a:pt x="2669174" y="3257839"/>
                </a:cubicBezTo>
                <a:cubicBezTo>
                  <a:pt x="2666155" y="3257382"/>
                  <a:pt x="2662359" y="3257153"/>
                  <a:pt x="2657786" y="3257153"/>
                </a:cubicBezTo>
                <a:close/>
                <a:moveTo>
                  <a:pt x="2119963" y="3257153"/>
                </a:moveTo>
                <a:cubicBezTo>
                  <a:pt x="2114475" y="3257153"/>
                  <a:pt x="2109947" y="3257290"/>
                  <a:pt x="2106380" y="3257564"/>
                </a:cubicBezTo>
                <a:cubicBezTo>
                  <a:pt x="2102813" y="3257839"/>
                  <a:pt x="2099886" y="3258342"/>
                  <a:pt x="2097599" y="3259074"/>
                </a:cubicBezTo>
                <a:cubicBezTo>
                  <a:pt x="2095312" y="3259805"/>
                  <a:pt x="2093575" y="3260811"/>
                  <a:pt x="2092386" y="3262092"/>
                </a:cubicBezTo>
                <a:cubicBezTo>
                  <a:pt x="2091196" y="3263373"/>
                  <a:pt x="2090236" y="3265019"/>
                  <a:pt x="2089504" y="3267031"/>
                </a:cubicBezTo>
                <a:lnTo>
                  <a:pt x="1970414" y="3596862"/>
                </a:lnTo>
                <a:cubicBezTo>
                  <a:pt x="1968950" y="3600887"/>
                  <a:pt x="1968173" y="3604134"/>
                  <a:pt x="1968082" y="3606603"/>
                </a:cubicBezTo>
                <a:cubicBezTo>
                  <a:pt x="1967990" y="3609073"/>
                  <a:pt x="1968630" y="3610948"/>
                  <a:pt x="1970002" y="3612229"/>
                </a:cubicBezTo>
                <a:cubicBezTo>
                  <a:pt x="1971374" y="3613509"/>
                  <a:pt x="1973752" y="3614378"/>
                  <a:pt x="1977137" y="3614836"/>
                </a:cubicBezTo>
                <a:cubicBezTo>
                  <a:pt x="1980521" y="3615293"/>
                  <a:pt x="1984866" y="3615522"/>
                  <a:pt x="1990171" y="3615522"/>
                </a:cubicBezTo>
                <a:cubicBezTo>
                  <a:pt x="1995293" y="3615522"/>
                  <a:pt x="1999455" y="3615339"/>
                  <a:pt x="2002656" y="3614973"/>
                </a:cubicBezTo>
                <a:cubicBezTo>
                  <a:pt x="2005857" y="3614607"/>
                  <a:pt x="2008327" y="3614012"/>
                  <a:pt x="2010065" y="3613189"/>
                </a:cubicBezTo>
                <a:cubicBezTo>
                  <a:pt x="2011803" y="3612366"/>
                  <a:pt x="2013129" y="3611360"/>
                  <a:pt x="2014044" y="3610171"/>
                </a:cubicBezTo>
                <a:cubicBezTo>
                  <a:pt x="2014958" y="3608982"/>
                  <a:pt x="2015690" y="3607564"/>
                  <a:pt x="2016239" y="3605917"/>
                </a:cubicBezTo>
                <a:lnTo>
                  <a:pt x="2045326" y="3520579"/>
                </a:lnTo>
                <a:lnTo>
                  <a:pt x="2192954" y="3520579"/>
                </a:lnTo>
                <a:lnTo>
                  <a:pt x="2223412" y="3607015"/>
                </a:lnTo>
                <a:cubicBezTo>
                  <a:pt x="2224144" y="3608662"/>
                  <a:pt x="2224922" y="3610034"/>
                  <a:pt x="2225745" y="3611131"/>
                </a:cubicBezTo>
                <a:cubicBezTo>
                  <a:pt x="2226568" y="3612229"/>
                  <a:pt x="2227849" y="3613098"/>
                  <a:pt x="2229586" y="3613738"/>
                </a:cubicBezTo>
                <a:cubicBezTo>
                  <a:pt x="2231324" y="3614378"/>
                  <a:pt x="2233885" y="3614836"/>
                  <a:pt x="2237270" y="3615110"/>
                </a:cubicBezTo>
                <a:cubicBezTo>
                  <a:pt x="2240654" y="3615384"/>
                  <a:pt x="2245182" y="3615522"/>
                  <a:pt x="2250853" y="3615522"/>
                </a:cubicBezTo>
                <a:cubicBezTo>
                  <a:pt x="2256523" y="3615522"/>
                  <a:pt x="2261051" y="3615339"/>
                  <a:pt x="2264436" y="3614973"/>
                </a:cubicBezTo>
                <a:cubicBezTo>
                  <a:pt x="2267820" y="3614607"/>
                  <a:pt x="2270244" y="3613784"/>
                  <a:pt x="2271707" y="3612503"/>
                </a:cubicBezTo>
                <a:cubicBezTo>
                  <a:pt x="2273171" y="3611223"/>
                  <a:pt x="2273857" y="3609348"/>
                  <a:pt x="2273765" y="3606878"/>
                </a:cubicBezTo>
                <a:cubicBezTo>
                  <a:pt x="2273674" y="3604408"/>
                  <a:pt x="2272896" y="3601161"/>
                  <a:pt x="2271433" y="3597137"/>
                </a:cubicBezTo>
                <a:lnTo>
                  <a:pt x="2152342" y="3267306"/>
                </a:lnTo>
                <a:cubicBezTo>
                  <a:pt x="2151611" y="3265294"/>
                  <a:pt x="2150604" y="3263601"/>
                  <a:pt x="2149324" y="3262229"/>
                </a:cubicBezTo>
                <a:cubicBezTo>
                  <a:pt x="2148043" y="3260857"/>
                  <a:pt x="2146214" y="3259805"/>
                  <a:pt x="2143836" y="3259074"/>
                </a:cubicBezTo>
                <a:cubicBezTo>
                  <a:pt x="2141458" y="3258342"/>
                  <a:pt x="2138348" y="3257839"/>
                  <a:pt x="2134506" y="3257564"/>
                </a:cubicBezTo>
                <a:cubicBezTo>
                  <a:pt x="2130665" y="3257290"/>
                  <a:pt x="2125817" y="3257153"/>
                  <a:pt x="2119963" y="3257153"/>
                </a:cubicBezTo>
                <a:close/>
                <a:moveTo>
                  <a:pt x="1581461" y="3257153"/>
                </a:moveTo>
                <a:cubicBezTo>
                  <a:pt x="1577253" y="3257153"/>
                  <a:pt x="1573640" y="3257382"/>
                  <a:pt x="1570622" y="3257839"/>
                </a:cubicBezTo>
                <a:cubicBezTo>
                  <a:pt x="1567604" y="3258296"/>
                  <a:pt x="1565134" y="3258845"/>
                  <a:pt x="1563213" y="3259485"/>
                </a:cubicBezTo>
                <a:cubicBezTo>
                  <a:pt x="1561292" y="3260125"/>
                  <a:pt x="1559920" y="3260995"/>
                  <a:pt x="1559097" y="3262092"/>
                </a:cubicBezTo>
                <a:cubicBezTo>
                  <a:pt x="1558274" y="3263190"/>
                  <a:pt x="1557862" y="3264470"/>
                  <a:pt x="1557862" y="3265934"/>
                </a:cubicBezTo>
                <a:lnTo>
                  <a:pt x="1557862" y="3606741"/>
                </a:lnTo>
                <a:cubicBezTo>
                  <a:pt x="1557862" y="3608204"/>
                  <a:pt x="1558228" y="3609485"/>
                  <a:pt x="1558960" y="3610582"/>
                </a:cubicBezTo>
                <a:cubicBezTo>
                  <a:pt x="1559692" y="3611680"/>
                  <a:pt x="1560972" y="3612549"/>
                  <a:pt x="1562801" y="3613189"/>
                </a:cubicBezTo>
                <a:cubicBezTo>
                  <a:pt x="1564631" y="3613829"/>
                  <a:pt x="1567100" y="3614378"/>
                  <a:pt x="1570210" y="3614836"/>
                </a:cubicBezTo>
                <a:cubicBezTo>
                  <a:pt x="1573320" y="3615293"/>
                  <a:pt x="1577070" y="3615522"/>
                  <a:pt x="1581461" y="3615522"/>
                </a:cubicBezTo>
                <a:cubicBezTo>
                  <a:pt x="1586034" y="3615522"/>
                  <a:pt x="1589830" y="3615293"/>
                  <a:pt x="1592848" y="3614836"/>
                </a:cubicBezTo>
                <a:cubicBezTo>
                  <a:pt x="1595867" y="3614378"/>
                  <a:pt x="1598291" y="3613829"/>
                  <a:pt x="1600120" y="3613189"/>
                </a:cubicBezTo>
                <a:cubicBezTo>
                  <a:pt x="1601950" y="3612549"/>
                  <a:pt x="1603230" y="3611680"/>
                  <a:pt x="1603962" y="3610582"/>
                </a:cubicBezTo>
                <a:cubicBezTo>
                  <a:pt x="1604693" y="3609485"/>
                  <a:pt x="1605059" y="3608204"/>
                  <a:pt x="1605059" y="3606741"/>
                </a:cubicBezTo>
                <a:lnTo>
                  <a:pt x="1605059" y="3265934"/>
                </a:lnTo>
                <a:cubicBezTo>
                  <a:pt x="1605059" y="3264470"/>
                  <a:pt x="1604693" y="3263190"/>
                  <a:pt x="1603962" y="3262092"/>
                </a:cubicBezTo>
                <a:cubicBezTo>
                  <a:pt x="1603230" y="3260995"/>
                  <a:pt x="1601950" y="3260125"/>
                  <a:pt x="1600120" y="3259485"/>
                </a:cubicBezTo>
                <a:cubicBezTo>
                  <a:pt x="1598291" y="3258845"/>
                  <a:pt x="1595867" y="3258296"/>
                  <a:pt x="1592848" y="3257839"/>
                </a:cubicBezTo>
                <a:cubicBezTo>
                  <a:pt x="1589830" y="3257382"/>
                  <a:pt x="1586034" y="3257153"/>
                  <a:pt x="1581461" y="3257153"/>
                </a:cubicBezTo>
                <a:close/>
                <a:moveTo>
                  <a:pt x="886136" y="3257153"/>
                </a:moveTo>
                <a:cubicBezTo>
                  <a:pt x="881928" y="3257153"/>
                  <a:pt x="878315" y="3257382"/>
                  <a:pt x="875297" y="3257839"/>
                </a:cubicBezTo>
                <a:cubicBezTo>
                  <a:pt x="872278" y="3258296"/>
                  <a:pt x="869809" y="3258845"/>
                  <a:pt x="867888" y="3259485"/>
                </a:cubicBezTo>
                <a:cubicBezTo>
                  <a:pt x="865967" y="3260125"/>
                  <a:pt x="864595" y="3260995"/>
                  <a:pt x="863772" y="3262092"/>
                </a:cubicBezTo>
                <a:cubicBezTo>
                  <a:pt x="862949" y="3263190"/>
                  <a:pt x="862537" y="3264470"/>
                  <a:pt x="862537" y="3265934"/>
                </a:cubicBezTo>
                <a:lnTo>
                  <a:pt x="862537" y="3606741"/>
                </a:lnTo>
                <a:cubicBezTo>
                  <a:pt x="862537" y="3608204"/>
                  <a:pt x="862903" y="3609485"/>
                  <a:pt x="863635" y="3610582"/>
                </a:cubicBezTo>
                <a:cubicBezTo>
                  <a:pt x="864367" y="3611680"/>
                  <a:pt x="865647" y="3612549"/>
                  <a:pt x="867476" y="3613189"/>
                </a:cubicBezTo>
                <a:cubicBezTo>
                  <a:pt x="869306" y="3613829"/>
                  <a:pt x="871775" y="3614378"/>
                  <a:pt x="874885" y="3614836"/>
                </a:cubicBezTo>
                <a:cubicBezTo>
                  <a:pt x="877995" y="3615293"/>
                  <a:pt x="881745" y="3615522"/>
                  <a:pt x="886136" y="3615522"/>
                </a:cubicBezTo>
                <a:cubicBezTo>
                  <a:pt x="890709" y="3615522"/>
                  <a:pt x="894505" y="3615293"/>
                  <a:pt x="897523" y="3614836"/>
                </a:cubicBezTo>
                <a:cubicBezTo>
                  <a:pt x="900542" y="3614378"/>
                  <a:pt x="902966" y="3613829"/>
                  <a:pt x="904795" y="3613189"/>
                </a:cubicBezTo>
                <a:cubicBezTo>
                  <a:pt x="906625" y="3612549"/>
                  <a:pt x="907905" y="3611680"/>
                  <a:pt x="908637" y="3610582"/>
                </a:cubicBezTo>
                <a:cubicBezTo>
                  <a:pt x="909369" y="3609485"/>
                  <a:pt x="909734" y="3608204"/>
                  <a:pt x="909734" y="3606741"/>
                </a:cubicBezTo>
                <a:lnTo>
                  <a:pt x="909734" y="3265934"/>
                </a:lnTo>
                <a:cubicBezTo>
                  <a:pt x="909734" y="3264470"/>
                  <a:pt x="909368" y="3263190"/>
                  <a:pt x="908637" y="3262092"/>
                </a:cubicBezTo>
                <a:cubicBezTo>
                  <a:pt x="907905" y="3260995"/>
                  <a:pt x="906625" y="3260125"/>
                  <a:pt x="904795" y="3259485"/>
                </a:cubicBezTo>
                <a:cubicBezTo>
                  <a:pt x="902966" y="3258845"/>
                  <a:pt x="900542" y="3258296"/>
                  <a:pt x="897523" y="3257839"/>
                </a:cubicBezTo>
                <a:cubicBezTo>
                  <a:pt x="894505" y="3257382"/>
                  <a:pt x="890709" y="3257153"/>
                  <a:pt x="886136" y="3257153"/>
                </a:cubicBezTo>
                <a:close/>
                <a:moveTo>
                  <a:pt x="609911" y="3257153"/>
                </a:moveTo>
                <a:cubicBezTo>
                  <a:pt x="605520" y="3257153"/>
                  <a:pt x="601770" y="3257382"/>
                  <a:pt x="598660" y="3257839"/>
                </a:cubicBezTo>
                <a:cubicBezTo>
                  <a:pt x="595550" y="3258296"/>
                  <a:pt x="593081" y="3258845"/>
                  <a:pt x="591252" y="3259485"/>
                </a:cubicBezTo>
                <a:cubicBezTo>
                  <a:pt x="589422" y="3260125"/>
                  <a:pt x="588142" y="3260995"/>
                  <a:pt x="587410" y="3262092"/>
                </a:cubicBezTo>
                <a:cubicBezTo>
                  <a:pt x="586678" y="3263190"/>
                  <a:pt x="586312" y="3264470"/>
                  <a:pt x="586312" y="3265934"/>
                </a:cubicBezTo>
                <a:lnTo>
                  <a:pt x="586312" y="3594667"/>
                </a:lnTo>
                <a:cubicBezTo>
                  <a:pt x="586312" y="3601801"/>
                  <a:pt x="588187" y="3606786"/>
                  <a:pt x="591938" y="3609622"/>
                </a:cubicBezTo>
                <a:cubicBezTo>
                  <a:pt x="595688" y="3612457"/>
                  <a:pt x="599666" y="3613875"/>
                  <a:pt x="603874" y="3613875"/>
                </a:cubicBezTo>
                <a:lnTo>
                  <a:pt x="760832" y="3613875"/>
                </a:lnTo>
                <a:cubicBezTo>
                  <a:pt x="762478" y="3613875"/>
                  <a:pt x="763896" y="3613464"/>
                  <a:pt x="765085" y="3612640"/>
                </a:cubicBezTo>
                <a:cubicBezTo>
                  <a:pt x="766274" y="3611817"/>
                  <a:pt x="767280" y="3610537"/>
                  <a:pt x="768103" y="3608799"/>
                </a:cubicBezTo>
                <a:cubicBezTo>
                  <a:pt x="768927" y="3607061"/>
                  <a:pt x="769521" y="3604957"/>
                  <a:pt x="769887" y="3602487"/>
                </a:cubicBezTo>
                <a:cubicBezTo>
                  <a:pt x="770253" y="3600018"/>
                  <a:pt x="770436" y="3596954"/>
                  <a:pt x="770436" y="3593295"/>
                </a:cubicBezTo>
                <a:cubicBezTo>
                  <a:pt x="770436" y="3589636"/>
                  <a:pt x="770253" y="3586526"/>
                  <a:pt x="769887" y="3583965"/>
                </a:cubicBezTo>
                <a:cubicBezTo>
                  <a:pt x="769521" y="3581404"/>
                  <a:pt x="768927" y="3579346"/>
                  <a:pt x="768103" y="3577791"/>
                </a:cubicBezTo>
                <a:cubicBezTo>
                  <a:pt x="767280" y="3576236"/>
                  <a:pt x="766274" y="3575047"/>
                  <a:pt x="765085" y="3574224"/>
                </a:cubicBezTo>
                <a:cubicBezTo>
                  <a:pt x="763896" y="3573401"/>
                  <a:pt x="762478" y="3572989"/>
                  <a:pt x="760832" y="3572989"/>
                </a:cubicBezTo>
                <a:lnTo>
                  <a:pt x="633509" y="3572989"/>
                </a:lnTo>
                <a:lnTo>
                  <a:pt x="633509" y="3265934"/>
                </a:lnTo>
                <a:cubicBezTo>
                  <a:pt x="633509" y="3264470"/>
                  <a:pt x="633143" y="3263190"/>
                  <a:pt x="632412" y="3262092"/>
                </a:cubicBezTo>
                <a:cubicBezTo>
                  <a:pt x="631680" y="3260995"/>
                  <a:pt x="630399" y="3260125"/>
                  <a:pt x="628570" y="3259485"/>
                </a:cubicBezTo>
                <a:cubicBezTo>
                  <a:pt x="626741" y="3258845"/>
                  <a:pt x="624317" y="3258296"/>
                  <a:pt x="621298" y="3257839"/>
                </a:cubicBezTo>
                <a:cubicBezTo>
                  <a:pt x="618280" y="3257382"/>
                  <a:pt x="614484" y="3257153"/>
                  <a:pt x="609911" y="3257153"/>
                </a:cubicBezTo>
                <a:close/>
                <a:moveTo>
                  <a:pt x="3713694" y="3253585"/>
                </a:moveTo>
                <a:cubicBezTo>
                  <a:pt x="3698327" y="3253585"/>
                  <a:pt x="3684012" y="3255644"/>
                  <a:pt x="3670750" y="3259760"/>
                </a:cubicBezTo>
                <a:cubicBezTo>
                  <a:pt x="3657487" y="3263876"/>
                  <a:pt x="3646053" y="3269867"/>
                  <a:pt x="3636449" y="3277733"/>
                </a:cubicBezTo>
                <a:cubicBezTo>
                  <a:pt x="3626845" y="3285599"/>
                  <a:pt x="3619345" y="3295340"/>
                  <a:pt x="3613948" y="3306957"/>
                </a:cubicBezTo>
                <a:cubicBezTo>
                  <a:pt x="3608552" y="3318573"/>
                  <a:pt x="3605854" y="3331790"/>
                  <a:pt x="3605854" y="3346608"/>
                </a:cubicBezTo>
                <a:cubicBezTo>
                  <a:pt x="3605854" y="3361060"/>
                  <a:pt x="3608186" y="3373453"/>
                  <a:pt x="3612851" y="3383789"/>
                </a:cubicBezTo>
                <a:cubicBezTo>
                  <a:pt x="3617516" y="3394125"/>
                  <a:pt x="3623598" y="3403135"/>
                  <a:pt x="3631099" y="3410818"/>
                </a:cubicBezTo>
                <a:cubicBezTo>
                  <a:pt x="3638599" y="3418501"/>
                  <a:pt x="3647105" y="3425178"/>
                  <a:pt x="3656618" y="3430849"/>
                </a:cubicBezTo>
                <a:cubicBezTo>
                  <a:pt x="3666130" y="3436520"/>
                  <a:pt x="3675918" y="3441688"/>
                  <a:pt x="3685979" y="3446353"/>
                </a:cubicBezTo>
                <a:cubicBezTo>
                  <a:pt x="3696040" y="3451018"/>
                  <a:pt x="3705873" y="3455591"/>
                  <a:pt x="3715477" y="3460073"/>
                </a:cubicBezTo>
                <a:cubicBezTo>
                  <a:pt x="3725081" y="3464555"/>
                  <a:pt x="3733634" y="3469494"/>
                  <a:pt x="3741134" y="3474891"/>
                </a:cubicBezTo>
                <a:cubicBezTo>
                  <a:pt x="3748634" y="3480287"/>
                  <a:pt x="3754671" y="3486553"/>
                  <a:pt x="3759244" y="3493687"/>
                </a:cubicBezTo>
                <a:cubicBezTo>
                  <a:pt x="3763817" y="3500822"/>
                  <a:pt x="3766104" y="3509420"/>
                  <a:pt x="3766104" y="3519481"/>
                </a:cubicBezTo>
                <a:cubicBezTo>
                  <a:pt x="3766104" y="3528811"/>
                  <a:pt x="3764458" y="3537134"/>
                  <a:pt x="3761165" y="3544451"/>
                </a:cubicBezTo>
                <a:cubicBezTo>
                  <a:pt x="3757872" y="3551769"/>
                  <a:pt x="3753162" y="3557943"/>
                  <a:pt x="3747033" y="3562974"/>
                </a:cubicBezTo>
                <a:cubicBezTo>
                  <a:pt x="3740905" y="3568004"/>
                  <a:pt x="3733588" y="3571892"/>
                  <a:pt x="3725081" y="3574636"/>
                </a:cubicBezTo>
                <a:cubicBezTo>
                  <a:pt x="3716575" y="3577380"/>
                  <a:pt x="3707199" y="3578752"/>
                  <a:pt x="3696955" y="3578752"/>
                </a:cubicBezTo>
                <a:cubicBezTo>
                  <a:pt x="3683418" y="3578752"/>
                  <a:pt x="3671482" y="3577151"/>
                  <a:pt x="3661146" y="3573950"/>
                </a:cubicBezTo>
                <a:cubicBezTo>
                  <a:pt x="3650810" y="3570748"/>
                  <a:pt x="3641983" y="3567318"/>
                  <a:pt x="3634666" y="3563660"/>
                </a:cubicBezTo>
                <a:cubicBezTo>
                  <a:pt x="3627348" y="3560001"/>
                  <a:pt x="3621357" y="3556617"/>
                  <a:pt x="3616692" y="3553507"/>
                </a:cubicBezTo>
                <a:cubicBezTo>
                  <a:pt x="3612028" y="3550397"/>
                  <a:pt x="3608415" y="3548842"/>
                  <a:pt x="3605854" y="3548842"/>
                </a:cubicBezTo>
                <a:cubicBezTo>
                  <a:pt x="3604390" y="3548842"/>
                  <a:pt x="3603110" y="3549162"/>
                  <a:pt x="3602012" y="3549802"/>
                </a:cubicBezTo>
                <a:cubicBezTo>
                  <a:pt x="3600914" y="3550443"/>
                  <a:pt x="3600000" y="3551586"/>
                  <a:pt x="3599268" y="3553232"/>
                </a:cubicBezTo>
                <a:cubicBezTo>
                  <a:pt x="3598536" y="3554879"/>
                  <a:pt x="3597987" y="3557028"/>
                  <a:pt x="3597622" y="3559681"/>
                </a:cubicBezTo>
                <a:cubicBezTo>
                  <a:pt x="3597256" y="3562333"/>
                  <a:pt x="3597073" y="3565672"/>
                  <a:pt x="3597073" y="3569696"/>
                </a:cubicBezTo>
                <a:cubicBezTo>
                  <a:pt x="3597073" y="3575367"/>
                  <a:pt x="3597576" y="3579895"/>
                  <a:pt x="3598582" y="3583279"/>
                </a:cubicBezTo>
                <a:cubicBezTo>
                  <a:pt x="3599588" y="3586664"/>
                  <a:pt x="3601143" y="3589453"/>
                  <a:pt x="3603247" y="3591649"/>
                </a:cubicBezTo>
                <a:cubicBezTo>
                  <a:pt x="3605350" y="3593844"/>
                  <a:pt x="3609101" y="3596496"/>
                  <a:pt x="3614497" y="3599606"/>
                </a:cubicBezTo>
                <a:cubicBezTo>
                  <a:pt x="3619894" y="3602716"/>
                  <a:pt x="3626571" y="3605735"/>
                  <a:pt x="3634529" y="3608662"/>
                </a:cubicBezTo>
                <a:cubicBezTo>
                  <a:pt x="3642486" y="3611588"/>
                  <a:pt x="3651541" y="3614058"/>
                  <a:pt x="3661694" y="3616070"/>
                </a:cubicBezTo>
                <a:cubicBezTo>
                  <a:pt x="3671847" y="3618083"/>
                  <a:pt x="3682869" y="3619089"/>
                  <a:pt x="3694760" y="3619089"/>
                </a:cubicBezTo>
                <a:cubicBezTo>
                  <a:pt x="3711773" y="3619089"/>
                  <a:pt x="3727642" y="3616802"/>
                  <a:pt x="3742368" y="3612229"/>
                </a:cubicBezTo>
                <a:cubicBezTo>
                  <a:pt x="3757095" y="3607655"/>
                  <a:pt x="3769900" y="3600841"/>
                  <a:pt x="3780785" y="3591786"/>
                </a:cubicBezTo>
                <a:cubicBezTo>
                  <a:pt x="3791669" y="3582731"/>
                  <a:pt x="3800176" y="3571709"/>
                  <a:pt x="3806304" y="3558720"/>
                </a:cubicBezTo>
                <a:cubicBezTo>
                  <a:pt x="3812433" y="3545732"/>
                  <a:pt x="3815497" y="3530914"/>
                  <a:pt x="3815497" y="3514267"/>
                </a:cubicBezTo>
                <a:cubicBezTo>
                  <a:pt x="3815497" y="3500181"/>
                  <a:pt x="3813164" y="3487970"/>
                  <a:pt x="3808499" y="3477635"/>
                </a:cubicBezTo>
                <a:cubicBezTo>
                  <a:pt x="3803835" y="3467299"/>
                  <a:pt x="3797706" y="3458335"/>
                  <a:pt x="3790114" y="3450743"/>
                </a:cubicBezTo>
                <a:cubicBezTo>
                  <a:pt x="3782523" y="3443151"/>
                  <a:pt x="3773879" y="3436566"/>
                  <a:pt x="3764183" y="3430986"/>
                </a:cubicBezTo>
                <a:cubicBezTo>
                  <a:pt x="3754488" y="3425407"/>
                  <a:pt x="3744610" y="3420285"/>
                  <a:pt x="3734548" y="3415620"/>
                </a:cubicBezTo>
                <a:cubicBezTo>
                  <a:pt x="3724487" y="3410955"/>
                  <a:pt x="3714608" y="3406336"/>
                  <a:pt x="3704913" y="3401762"/>
                </a:cubicBezTo>
                <a:cubicBezTo>
                  <a:pt x="3695217" y="3397189"/>
                  <a:pt x="3686574" y="3392158"/>
                  <a:pt x="3678982" y="3386671"/>
                </a:cubicBezTo>
                <a:cubicBezTo>
                  <a:pt x="3671390" y="3381182"/>
                  <a:pt x="3665308" y="3374871"/>
                  <a:pt x="3660734" y="3367737"/>
                </a:cubicBezTo>
                <a:cubicBezTo>
                  <a:pt x="3656161" y="3360602"/>
                  <a:pt x="3653874" y="3352096"/>
                  <a:pt x="3653874" y="3342217"/>
                </a:cubicBezTo>
                <a:cubicBezTo>
                  <a:pt x="3653874" y="3335449"/>
                  <a:pt x="3655063" y="3329046"/>
                  <a:pt x="3657441" y="3323009"/>
                </a:cubicBezTo>
                <a:cubicBezTo>
                  <a:pt x="3659819" y="3316973"/>
                  <a:pt x="3663387" y="3311759"/>
                  <a:pt x="3668143" y="3307368"/>
                </a:cubicBezTo>
                <a:cubicBezTo>
                  <a:pt x="3672899" y="3302978"/>
                  <a:pt x="3678936" y="3299456"/>
                  <a:pt x="3686253" y="3296804"/>
                </a:cubicBezTo>
                <a:cubicBezTo>
                  <a:pt x="3693571" y="3294151"/>
                  <a:pt x="3702169" y="3292825"/>
                  <a:pt x="3712047" y="3292825"/>
                </a:cubicBezTo>
                <a:cubicBezTo>
                  <a:pt x="3722657" y="3292825"/>
                  <a:pt x="3732216" y="3294151"/>
                  <a:pt x="3740722" y="3296804"/>
                </a:cubicBezTo>
                <a:cubicBezTo>
                  <a:pt x="3749229" y="3299456"/>
                  <a:pt x="3756592" y="3302383"/>
                  <a:pt x="3762811" y="3305585"/>
                </a:cubicBezTo>
                <a:cubicBezTo>
                  <a:pt x="3769031" y="3308786"/>
                  <a:pt x="3774291" y="3311667"/>
                  <a:pt x="3778590" y="3314228"/>
                </a:cubicBezTo>
                <a:cubicBezTo>
                  <a:pt x="3782888" y="3316789"/>
                  <a:pt x="3786044" y="3318070"/>
                  <a:pt x="3788056" y="3318070"/>
                </a:cubicBezTo>
                <a:cubicBezTo>
                  <a:pt x="3789337" y="3318070"/>
                  <a:pt x="3790480" y="3317659"/>
                  <a:pt x="3791486" y="3316835"/>
                </a:cubicBezTo>
                <a:cubicBezTo>
                  <a:pt x="3792492" y="3316012"/>
                  <a:pt x="3793270" y="3314731"/>
                  <a:pt x="3793819" y="3312993"/>
                </a:cubicBezTo>
                <a:cubicBezTo>
                  <a:pt x="3794368" y="3311256"/>
                  <a:pt x="3794779" y="3309106"/>
                  <a:pt x="3795054" y="3306545"/>
                </a:cubicBezTo>
                <a:cubicBezTo>
                  <a:pt x="3795328" y="3303984"/>
                  <a:pt x="3795465" y="3301057"/>
                  <a:pt x="3795465" y="3297764"/>
                </a:cubicBezTo>
                <a:cubicBezTo>
                  <a:pt x="3795465" y="3294289"/>
                  <a:pt x="3795374" y="3291453"/>
                  <a:pt x="3795191" y="3289258"/>
                </a:cubicBezTo>
                <a:cubicBezTo>
                  <a:pt x="3795008" y="3287063"/>
                  <a:pt x="3794734" y="3285187"/>
                  <a:pt x="3794368" y="3283633"/>
                </a:cubicBezTo>
                <a:cubicBezTo>
                  <a:pt x="3794002" y="3282078"/>
                  <a:pt x="3793544" y="3280797"/>
                  <a:pt x="3792996" y="3279791"/>
                </a:cubicBezTo>
                <a:cubicBezTo>
                  <a:pt x="3792447" y="3278785"/>
                  <a:pt x="3791304" y="3277413"/>
                  <a:pt x="3789566" y="3275675"/>
                </a:cubicBezTo>
                <a:cubicBezTo>
                  <a:pt x="3787828" y="3273937"/>
                  <a:pt x="3784215" y="3271650"/>
                  <a:pt x="3778727" y="3268815"/>
                </a:cubicBezTo>
                <a:cubicBezTo>
                  <a:pt x="3773239" y="3265979"/>
                  <a:pt x="3766973" y="3263418"/>
                  <a:pt x="3759930" y="3261132"/>
                </a:cubicBezTo>
                <a:cubicBezTo>
                  <a:pt x="3752887" y="3258845"/>
                  <a:pt x="3745387" y="3257016"/>
                  <a:pt x="3737429" y="3255644"/>
                </a:cubicBezTo>
                <a:cubicBezTo>
                  <a:pt x="3729472" y="3254271"/>
                  <a:pt x="3721560" y="3253585"/>
                  <a:pt x="3713694" y="3253585"/>
                </a:cubicBezTo>
                <a:close/>
                <a:moveTo>
                  <a:pt x="2957577" y="3253585"/>
                </a:moveTo>
                <a:cubicBezTo>
                  <a:pt x="2930502" y="3253585"/>
                  <a:pt x="2906813" y="3257930"/>
                  <a:pt x="2886507" y="3266620"/>
                </a:cubicBezTo>
                <a:cubicBezTo>
                  <a:pt x="2866201" y="3275309"/>
                  <a:pt x="2849280" y="3287657"/>
                  <a:pt x="2835742" y="3303664"/>
                </a:cubicBezTo>
                <a:cubicBezTo>
                  <a:pt x="2822205" y="3319671"/>
                  <a:pt x="2812052" y="3339108"/>
                  <a:pt x="2805284" y="3361974"/>
                </a:cubicBezTo>
                <a:cubicBezTo>
                  <a:pt x="2798515" y="3384841"/>
                  <a:pt x="2795131" y="3410269"/>
                  <a:pt x="2795131" y="3438258"/>
                </a:cubicBezTo>
                <a:cubicBezTo>
                  <a:pt x="2795131" y="3467527"/>
                  <a:pt x="2798241" y="3493413"/>
                  <a:pt x="2804461" y="3515914"/>
                </a:cubicBezTo>
                <a:cubicBezTo>
                  <a:pt x="2810680" y="3538415"/>
                  <a:pt x="2820147" y="3557257"/>
                  <a:pt x="2832861" y="3572440"/>
                </a:cubicBezTo>
                <a:cubicBezTo>
                  <a:pt x="2845575" y="3587624"/>
                  <a:pt x="2861673" y="3599195"/>
                  <a:pt x="2881156" y="3607152"/>
                </a:cubicBezTo>
                <a:cubicBezTo>
                  <a:pt x="2900638" y="3615110"/>
                  <a:pt x="2923734" y="3619089"/>
                  <a:pt x="2950442" y="3619089"/>
                </a:cubicBezTo>
                <a:cubicBezTo>
                  <a:pt x="2977517" y="3619089"/>
                  <a:pt x="3001207" y="3614744"/>
                  <a:pt x="3021512" y="3606055"/>
                </a:cubicBezTo>
                <a:cubicBezTo>
                  <a:pt x="3041818" y="3597365"/>
                  <a:pt x="3058694" y="3584926"/>
                  <a:pt x="3072140" y="3568736"/>
                </a:cubicBezTo>
                <a:cubicBezTo>
                  <a:pt x="3085585" y="3552546"/>
                  <a:pt x="3095692" y="3532927"/>
                  <a:pt x="3102461" y="3509877"/>
                </a:cubicBezTo>
                <a:cubicBezTo>
                  <a:pt x="3109230" y="3486827"/>
                  <a:pt x="3112614" y="3460942"/>
                  <a:pt x="3112614" y="3432221"/>
                </a:cubicBezTo>
                <a:cubicBezTo>
                  <a:pt x="3112614" y="3403500"/>
                  <a:pt x="3109458" y="3378027"/>
                  <a:pt x="3103147" y="3355800"/>
                </a:cubicBezTo>
                <a:cubicBezTo>
                  <a:pt x="3096836" y="3333574"/>
                  <a:pt x="3087232" y="3314914"/>
                  <a:pt x="3074335" y="3299822"/>
                </a:cubicBezTo>
                <a:cubicBezTo>
                  <a:pt x="3061438" y="3284730"/>
                  <a:pt x="3045294" y="3273251"/>
                  <a:pt x="3025903" y="3265385"/>
                </a:cubicBezTo>
                <a:cubicBezTo>
                  <a:pt x="3006512" y="3257519"/>
                  <a:pt x="2983736" y="3253585"/>
                  <a:pt x="2957577" y="3253585"/>
                </a:cubicBezTo>
                <a:close/>
                <a:moveTo>
                  <a:pt x="0" y="0"/>
                </a:moveTo>
                <a:lnTo>
                  <a:pt x="4597400" y="0"/>
                </a:lnTo>
                <a:lnTo>
                  <a:pt x="4597400" y="6857999"/>
                </a:lnTo>
                <a:lnTo>
                  <a:pt x="0" y="6857999"/>
                </a:lnTo>
                <a:close/>
              </a:path>
            </a:pathLst>
          </a:cu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dirty="0"/>
          </a:p>
        </p:txBody>
      </p:sp>
    </p:spTree>
    <p:extLst>
      <p:ext uri="{BB962C8B-B14F-4D97-AF65-F5344CB8AC3E}">
        <p14:creationId xmlns:p14="http://schemas.microsoft.com/office/powerpoint/2010/main" val="15106813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4D8883A-1FD6-7EB5-D29F-62C02AFDAE58}"/>
            </a:ext>
          </a:extLst>
        </p:cNvPr>
        <p:cNvGrpSpPr/>
        <p:nvPr/>
      </p:nvGrpSpPr>
      <p:grpSpPr>
        <a:xfrm>
          <a:off x="0" y="0"/>
          <a:ext cx="0" cy="0"/>
          <a:chOff x="0" y="0"/>
          <a:chExt cx="0" cy="0"/>
        </a:xfrm>
      </p:grpSpPr>
      <p:pic>
        <p:nvPicPr>
          <p:cNvPr id="9218" name="Picture 2" descr="Image result for Interstellar Fan Art">
            <a:extLst>
              <a:ext uri="{FF2B5EF4-FFF2-40B4-BE49-F238E27FC236}">
                <a16:creationId xmlns:a16="http://schemas.microsoft.com/office/drawing/2014/main" id="{7B56663D-34CD-EA50-EE17-B5B583351F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700" y="380792"/>
            <a:ext cx="4514850" cy="608647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55AA1142-CAC7-53E2-F717-64A5766013EA}"/>
              </a:ext>
            </a:extLst>
          </p:cNvPr>
          <p:cNvSpPr txBox="1"/>
          <p:nvPr/>
        </p:nvSpPr>
        <p:spPr>
          <a:xfrm>
            <a:off x="6096000" y="3044279"/>
            <a:ext cx="5257800" cy="769441"/>
          </a:xfrm>
          <a:prstGeom prst="rect">
            <a:avLst/>
          </a:prstGeom>
          <a:ln/>
        </p:spPr>
        <p:style>
          <a:lnRef idx="3">
            <a:schemeClr val="lt1"/>
          </a:lnRef>
          <a:fillRef idx="1">
            <a:schemeClr val="dk1"/>
          </a:fillRef>
          <a:effectRef idx="1">
            <a:schemeClr val="dk1"/>
          </a:effectRef>
          <a:fontRef idx="minor">
            <a:schemeClr val="lt1"/>
          </a:fontRef>
        </p:style>
        <p:txBody>
          <a:bodyPr wrap="square" rtlCol="0" anchor="ctr">
            <a:spAutoFit/>
          </a:bodyPr>
          <a:lstStyle/>
          <a:p>
            <a:pPr algn="ctr"/>
            <a:r>
              <a:rPr lang="en-CA" sz="4400" dirty="0">
                <a:solidFill>
                  <a:schemeClr val="bg1"/>
                </a:solidFill>
                <a:latin typeface="Garamond" panose="02020404030301010803" pitchFamily="18" charset="0"/>
              </a:rPr>
              <a:t>THE END ..</a:t>
            </a:r>
            <a:endParaRPr lang="en-CA" sz="4400" dirty="0"/>
          </a:p>
        </p:txBody>
      </p:sp>
    </p:spTree>
    <p:extLst>
      <p:ext uri="{BB962C8B-B14F-4D97-AF65-F5344CB8AC3E}">
        <p14:creationId xmlns:p14="http://schemas.microsoft.com/office/powerpoint/2010/main" val="1879482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218"/>
                                        </p:tgtEl>
                                        <p:attrNameLst>
                                          <p:attrName>style.visibility</p:attrName>
                                        </p:attrNameLst>
                                      </p:cBhvr>
                                      <p:to>
                                        <p:strVal val="visible"/>
                                      </p:to>
                                    </p:set>
                                    <p:animEffect transition="in" filter="fade">
                                      <p:cBhvr>
                                        <p:cTn id="12" dur="1000"/>
                                        <p:tgtEl>
                                          <p:spTgt spid="9218"/>
                                        </p:tgtEl>
                                      </p:cBhvr>
                                    </p:animEffect>
                                    <p:anim calcmode="lin" valueType="num">
                                      <p:cBhvr>
                                        <p:cTn id="13" dur="1000" fill="hold"/>
                                        <p:tgtEl>
                                          <p:spTgt spid="9218"/>
                                        </p:tgtEl>
                                        <p:attrNameLst>
                                          <p:attrName>ppt_x</p:attrName>
                                        </p:attrNameLst>
                                      </p:cBhvr>
                                      <p:tavLst>
                                        <p:tav tm="0">
                                          <p:val>
                                            <p:strVal val="#ppt_x"/>
                                          </p:val>
                                        </p:tav>
                                        <p:tav tm="100000">
                                          <p:val>
                                            <p:strVal val="#ppt_x"/>
                                          </p:val>
                                        </p:tav>
                                      </p:tavLst>
                                    </p:anim>
                                    <p:anim calcmode="lin" valueType="num">
                                      <p:cBhvr>
                                        <p:cTn id="14" dur="1000" fill="hold"/>
                                        <p:tgtEl>
                                          <p:spTgt spid="92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ree Cloud Gate in Chicago Stock Photo">
            <a:extLst>
              <a:ext uri="{FF2B5EF4-FFF2-40B4-BE49-F238E27FC236}">
                <a16:creationId xmlns:a16="http://schemas.microsoft.com/office/drawing/2014/main" id="{AF6DB724-784E-ACCB-F694-A98564743EA3}"/>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12500" b="12500"/>
          <a:stretch/>
        </p:blipFill>
        <p:spPr bwMode="auto">
          <a:xfrm>
            <a:off x="-50800" y="4763"/>
            <a:ext cx="12242800" cy="688657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Diagram 4">
            <a:extLst>
              <a:ext uri="{FF2B5EF4-FFF2-40B4-BE49-F238E27FC236}">
                <a16:creationId xmlns:a16="http://schemas.microsoft.com/office/drawing/2014/main" id="{3686280B-ECCE-6121-6060-DA7016B8EE6F}"/>
              </a:ext>
            </a:extLst>
          </p:cNvPr>
          <p:cNvGraphicFramePr/>
          <p:nvPr>
            <p:extLst>
              <p:ext uri="{D42A27DB-BD31-4B8C-83A1-F6EECF244321}">
                <p14:modId xmlns:p14="http://schemas.microsoft.com/office/powerpoint/2010/main" val="2065328114"/>
              </p:ext>
            </p:extLst>
          </p:nvPr>
        </p:nvGraphicFramePr>
        <p:xfrm>
          <a:off x="271236" y="3594100"/>
          <a:ext cx="11649529" cy="21685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7" name="TextBox 6">
            <a:extLst>
              <a:ext uri="{FF2B5EF4-FFF2-40B4-BE49-F238E27FC236}">
                <a16:creationId xmlns:a16="http://schemas.microsoft.com/office/drawing/2014/main" id="{1569B67D-423B-65FF-4E0D-3E84DCC7C65D}"/>
              </a:ext>
            </a:extLst>
          </p:cNvPr>
          <p:cNvSpPr txBox="1"/>
          <p:nvPr/>
        </p:nvSpPr>
        <p:spPr>
          <a:xfrm>
            <a:off x="415471" y="505838"/>
            <a:ext cx="6851091" cy="2554545"/>
          </a:xfrm>
          <a:prstGeom prst="rect">
            <a:avLst/>
          </a:prstGeom>
          <a:noFill/>
        </p:spPr>
        <p:txBody>
          <a:bodyPr wrap="square" rtlCol="0">
            <a:spAutoFit/>
          </a:bodyPr>
          <a:lstStyle/>
          <a:p>
            <a:r>
              <a:rPr lang="en-CA" sz="8000" dirty="0">
                <a:solidFill>
                  <a:schemeClr val="bg1"/>
                </a:solidFill>
                <a:latin typeface="Garamond" panose="02020404030301010803" pitchFamily="18" charset="0"/>
              </a:rPr>
              <a:t>Where it’s needed</a:t>
            </a:r>
          </a:p>
        </p:txBody>
      </p:sp>
      <p:pic>
        <p:nvPicPr>
          <p:cNvPr id="14" name="Picture 2" descr="A cartoon of a person with a question mark&#10;&#10;Description automatically generated">
            <a:extLst>
              <a:ext uri="{FF2B5EF4-FFF2-40B4-BE49-F238E27FC236}">
                <a16:creationId xmlns:a16="http://schemas.microsoft.com/office/drawing/2014/main" id="{A5AF52BA-651B-D4CC-9F99-70B291754C6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666514" y="1573870"/>
            <a:ext cx="1705093" cy="1987588"/>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8" name="Freeform: Shape 17">
            <a:extLst>
              <a:ext uri="{FF2B5EF4-FFF2-40B4-BE49-F238E27FC236}">
                <a16:creationId xmlns:a16="http://schemas.microsoft.com/office/drawing/2014/main" id="{25A42658-93C4-3874-6CC7-C1CA684F9A75}"/>
              </a:ext>
            </a:extLst>
          </p:cNvPr>
          <p:cNvSpPr/>
          <p:nvPr/>
        </p:nvSpPr>
        <p:spPr>
          <a:xfrm>
            <a:off x="-6549157" y="-14288"/>
            <a:ext cx="6146800" cy="6872288"/>
          </a:xfrm>
          <a:custGeom>
            <a:avLst/>
            <a:gdLst/>
            <a:ahLst/>
            <a:cxnLst/>
            <a:rect l="l" t="t" r="r" b="b"/>
            <a:pathLst>
              <a:path w="6146800" h="6872288">
                <a:moveTo>
                  <a:pt x="2750999" y="3789244"/>
                </a:moveTo>
                <a:lnTo>
                  <a:pt x="2751296" y="3789244"/>
                </a:lnTo>
                <a:lnTo>
                  <a:pt x="2818567" y="3981232"/>
                </a:lnTo>
                <a:lnTo>
                  <a:pt x="2684621" y="3981232"/>
                </a:lnTo>
                <a:close/>
                <a:moveTo>
                  <a:pt x="874574" y="3789244"/>
                </a:moveTo>
                <a:lnTo>
                  <a:pt x="874871" y="3789244"/>
                </a:lnTo>
                <a:lnTo>
                  <a:pt x="942142" y="3981232"/>
                </a:lnTo>
                <a:lnTo>
                  <a:pt x="808196" y="3981232"/>
                </a:lnTo>
                <a:close/>
                <a:moveTo>
                  <a:pt x="1955959" y="3780314"/>
                </a:moveTo>
                <a:lnTo>
                  <a:pt x="1999119" y="3780314"/>
                </a:lnTo>
                <a:cubicBezTo>
                  <a:pt x="2009239" y="3780314"/>
                  <a:pt x="2017425" y="3780612"/>
                  <a:pt x="2023676" y="3781207"/>
                </a:cubicBezTo>
                <a:cubicBezTo>
                  <a:pt x="2029927" y="3781802"/>
                  <a:pt x="2035532" y="3782795"/>
                  <a:pt x="2040493" y="3784184"/>
                </a:cubicBezTo>
                <a:cubicBezTo>
                  <a:pt x="2056368" y="3788748"/>
                  <a:pt x="2067679" y="3796239"/>
                  <a:pt x="2074426" y="3806657"/>
                </a:cubicBezTo>
                <a:cubicBezTo>
                  <a:pt x="2081173" y="3817075"/>
                  <a:pt x="2084546" y="3829824"/>
                  <a:pt x="2084546" y="3844906"/>
                </a:cubicBezTo>
                <a:cubicBezTo>
                  <a:pt x="2084546" y="3854232"/>
                  <a:pt x="2083009" y="3862864"/>
                  <a:pt x="2079933" y="3870802"/>
                </a:cubicBezTo>
                <a:cubicBezTo>
                  <a:pt x="2076857" y="3878739"/>
                  <a:pt x="2072045" y="3885635"/>
                  <a:pt x="2065497" y="3891489"/>
                </a:cubicBezTo>
                <a:cubicBezTo>
                  <a:pt x="2058948" y="3897343"/>
                  <a:pt x="2050763" y="3901907"/>
                  <a:pt x="2040940" y="3905181"/>
                </a:cubicBezTo>
                <a:cubicBezTo>
                  <a:pt x="2031117" y="3908455"/>
                  <a:pt x="2019459" y="3910092"/>
                  <a:pt x="2005965" y="3910092"/>
                </a:cubicBezTo>
                <a:lnTo>
                  <a:pt x="1955959" y="3910092"/>
                </a:lnTo>
                <a:close/>
                <a:moveTo>
                  <a:pt x="3743087" y="3738047"/>
                </a:moveTo>
                <a:cubicBezTo>
                  <a:pt x="3738523" y="3738047"/>
                  <a:pt x="3734207" y="3739585"/>
                  <a:pt x="3730139" y="3742661"/>
                </a:cubicBezTo>
                <a:cubicBezTo>
                  <a:pt x="3726071" y="3745737"/>
                  <a:pt x="3724037" y="3751144"/>
                  <a:pt x="3724037" y="3758883"/>
                </a:cubicBezTo>
                <a:lnTo>
                  <a:pt x="3724037" y="4102378"/>
                </a:lnTo>
                <a:cubicBezTo>
                  <a:pt x="3724037" y="4110117"/>
                  <a:pt x="3726071" y="4115525"/>
                  <a:pt x="3730139" y="4118601"/>
                </a:cubicBezTo>
                <a:cubicBezTo>
                  <a:pt x="3734207" y="4121676"/>
                  <a:pt x="3738523" y="4123214"/>
                  <a:pt x="3743087" y="4123214"/>
                </a:cubicBezTo>
                <a:lnTo>
                  <a:pt x="3927932" y="4123214"/>
                </a:lnTo>
                <a:cubicBezTo>
                  <a:pt x="3929519" y="4123214"/>
                  <a:pt x="3930958" y="4122817"/>
                  <a:pt x="3932248" y="4122024"/>
                </a:cubicBezTo>
                <a:cubicBezTo>
                  <a:pt x="3933537" y="4121230"/>
                  <a:pt x="3934679" y="4119940"/>
                  <a:pt x="3935671" y="4118154"/>
                </a:cubicBezTo>
                <a:cubicBezTo>
                  <a:pt x="3936663" y="4116368"/>
                  <a:pt x="3937357" y="4114136"/>
                  <a:pt x="3937754" y="4111457"/>
                </a:cubicBezTo>
                <a:cubicBezTo>
                  <a:pt x="3938151" y="4108778"/>
                  <a:pt x="3938350" y="4105652"/>
                  <a:pt x="3938350" y="4102081"/>
                </a:cubicBezTo>
                <a:cubicBezTo>
                  <a:pt x="3938350" y="4098112"/>
                  <a:pt x="3938151" y="4094788"/>
                  <a:pt x="3937754" y="4092109"/>
                </a:cubicBezTo>
                <a:cubicBezTo>
                  <a:pt x="3937357" y="4089430"/>
                  <a:pt x="3936663" y="4087247"/>
                  <a:pt x="3935671" y="4085561"/>
                </a:cubicBezTo>
                <a:cubicBezTo>
                  <a:pt x="3934679" y="4083874"/>
                  <a:pt x="3933537" y="4082634"/>
                  <a:pt x="3932248" y="4081840"/>
                </a:cubicBezTo>
                <a:cubicBezTo>
                  <a:pt x="3930958" y="4081046"/>
                  <a:pt x="3929519" y="4080649"/>
                  <a:pt x="3927932" y="4080649"/>
                </a:cubicBezTo>
                <a:lnTo>
                  <a:pt x="3775234" y="4080649"/>
                </a:lnTo>
                <a:lnTo>
                  <a:pt x="3775234" y="3942835"/>
                </a:lnTo>
                <a:lnTo>
                  <a:pt x="3904417" y="3942835"/>
                </a:lnTo>
                <a:cubicBezTo>
                  <a:pt x="3906004" y="3942835"/>
                  <a:pt x="3907443" y="3942487"/>
                  <a:pt x="3908733" y="3941793"/>
                </a:cubicBezTo>
                <a:cubicBezTo>
                  <a:pt x="3910023" y="3941098"/>
                  <a:pt x="3911114" y="3939957"/>
                  <a:pt x="3912007" y="3938370"/>
                </a:cubicBezTo>
                <a:cubicBezTo>
                  <a:pt x="3912900" y="3936782"/>
                  <a:pt x="3913545" y="3934699"/>
                  <a:pt x="3913942" y="3932119"/>
                </a:cubicBezTo>
                <a:cubicBezTo>
                  <a:pt x="3914339" y="3929539"/>
                  <a:pt x="3914537" y="3926463"/>
                  <a:pt x="3914537" y="3922892"/>
                </a:cubicBezTo>
                <a:cubicBezTo>
                  <a:pt x="3914537" y="3919121"/>
                  <a:pt x="3914339" y="3915847"/>
                  <a:pt x="3913942" y="3913069"/>
                </a:cubicBezTo>
                <a:cubicBezTo>
                  <a:pt x="3913545" y="3910291"/>
                  <a:pt x="3912900" y="3908108"/>
                  <a:pt x="3912007" y="3906520"/>
                </a:cubicBezTo>
                <a:cubicBezTo>
                  <a:pt x="3911114" y="3904933"/>
                  <a:pt x="3910023" y="3903693"/>
                  <a:pt x="3908733" y="3902800"/>
                </a:cubicBezTo>
                <a:cubicBezTo>
                  <a:pt x="3907443" y="3901907"/>
                  <a:pt x="3906004" y="3901460"/>
                  <a:pt x="3904417" y="3901460"/>
                </a:cubicBezTo>
                <a:lnTo>
                  <a:pt x="3775234" y="3901460"/>
                </a:lnTo>
                <a:lnTo>
                  <a:pt x="3775234" y="3780612"/>
                </a:lnTo>
                <a:lnTo>
                  <a:pt x="3925848" y="3780612"/>
                </a:lnTo>
                <a:cubicBezTo>
                  <a:pt x="3927435" y="3780612"/>
                  <a:pt x="3928874" y="3780215"/>
                  <a:pt x="3930164" y="3779421"/>
                </a:cubicBezTo>
                <a:cubicBezTo>
                  <a:pt x="3931454" y="3778628"/>
                  <a:pt x="3932496" y="3777387"/>
                  <a:pt x="3933289" y="3775701"/>
                </a:cubicBezTo>
                <a:cubicBezTo>
                  <a:pt x="3934083" y="3774014"/>
                  <a:pt x="3934728" y="3771831"/>
                  <a:pt x="3935224" y="3769152"/>
                </a:cubicBezTo>
                <a:cubicBezTo>
                  <a:pt x="3935720" y="3766473"/>
                  <a:pt x="3935968" y="3763348"/>
                  <a:pt x="3935968" y="3759776"/>
                </a:cubicBezTo>
                <a:cubicBezTo>
                  <a:pt x="3935968" y="3755807"/>
                  <a:pt x="3935720" y="3752483"/>
                  <a:pt x="3935224" y="3749804"/>
                </a:cubicBezTo>
                <a:cubicBezTo>
                  <a:pt x="3934728" y="3747126"/>
                  <a:pt x="3934083" y="3744893"/>
                  <a:pt x="3933289" y="3743107"/>
                </a:cubicBezTo>
                <a:cubicBezTo>
                  <a:pt x="3932496" y="3741321"/>
                  <a:pt x="3931454" y="3740031"/>
                  <a:pt x="3930164" y="3739238"/>
                </a:cubicBezTo>
                <a:cubicBezTo>
                  <a:pt x="3928874" y="3738444"/>
                  <a:pt x="3927435" y="3738047"/>
                  <a:pt x="3925848" y="3738047"/>
                </a:cubicBezTo>
                <a:close/>
                <a:moveTo>
                  <a:pt x="2896850" y="3738047"/>
                </a:moveTo>
                <a:cubicBezTo>
                  <a:pt x="2895263" y="3738047"/>
                  <a:pt x="2893824" y="3738444"/>
                  <a:pt x="2892535" y="3739238"/>
                </a:cubicBezTo>
                <a:cubicBezTo>
                  <a:pt x="2891244" y="3740031"/>
                  <a:pt x="2890203" y="3741321"/>
                  <a:pt x="2889409" y="3743107"/>
                </a:cubicBezTo>
                <a:cubicBezTo>
                  <a:pt x="2888615" y="3744893"/>
                  <a:pt x="2887970" y="3747225"/>
                  <a:pt x="2887474" y="3750102"/>
                </a:cubicBezTo>
                <a:cubicBezTo>
                  <a:pt x="2886978" y="3752979"/>
                  <a:pt x="2886730" y="3756303"/>
                  <a:pt x="2886730" y="3760074"/>
                </a:cubicBezTo>
                <a:cubicBezTo>
                  <a:pt x="2886730" y="3763844"/>
                  <a:pt x="2886978" y="3767118"/>
                  <a:pt x="2887474" y="3769896"/>
                </a:cubicBezTo>
                <a:cubicBezTo>
                  <a:pt x="2887970" y="3772674"/>
                  <a:pt x="2888615" y="3774907"/>
                  <a:pt x="2889409" y="3776594"/>
                </a:cubicBezTo>
                <a:cubicBezTo>
                  <a:pt x="2890203" y="3778280"/>
                  <a:pt x="2891244" y="3779521"/>
                  <a:pt x="2892535" y="3780314"/>
                </a:cubicBezTo>
                <a:cubicBezTo>
                  <a:pt x="2893824" y="3781108"/>
                  <a:pt x="2895263" y="3781505"/>
                  <a:pt x="2896850" y="3781505"/>
                </a:cubicBezTo>
                <a:lnTo>
                  <a:pt x="3005197" y="3781505"/>
                </a:lnTo>
                <a:lnTo>
                  <a:pt x="3005197" y="4115475"/>
                </a:lnTo>
                <a:cubicBezTo>
                  <a:pt x="3005197" y="4117063"/>
                  <a:pt x="3005594" y="4118452"/>
                  <a:pt x="3006388" y="4119642"/>
                </a:cubicBezTo>
                <a:cubicBezTo>
                  <a:pt x="3007182" y="4120833"/>
                  <a:pt x="3008571" y="4121775"/>
                  <a:pt x="3010555" y="4122470"/>
                </a:cubicBezTo>
                <a:cubicBezTo>
                  <a:pt x="3012539" y="4123165"/>
                  <a:pt x="3015219" y="4123760"/>
                  <a:pt x="3018592" y="4124256"/>
                </a:cubicBezTo>
                <a:cubicBezTo>
                  <a:pt x="3021965" y="4124752"/>
                  <a:pt x="3026033" y="4125000"/>
                  <a:pt x="3030796" y="4125000"/>
                </a:cubicBezTo>
                <a:cubicBezTo>
                  <a:pt x="3035757" y="4125000"/>
                  <a:pt x="3039874" y="4124752"/>
                  <a:pt x="3043148" y="4124256"/>
                </a:cubicBezTo>
                <a:cubicBezTo>
                  <a:pt x="3046423" y="4123760"/>
                  <a:pt x="3049052" y="4123165"/>
                  <a:pt x="3051036" y="4122470"/>
                </a:cubicBezTo>
                <a:cubicBezTo>
                  <a:pt x="3053020" y="4121775"/>
                  <a:pt x="3054410" y="4120833"/>
                  <a:pt x="3055204" y="4119642"/>
                </a:cubicBezTo>
                <a:cubicBezTo>
                  <a:pt x="3055997" y="4118452"/>
                  <a:pt x="3056394" y="4117063"/>
                  <a:pt x="3056394" y="4115475"/>
                </a:cubicBezTo>
                <a:lnTo>
                  <a:pt x="3056394" y="3781505"/>
                </a:lnTo>
                <a:lnTo>
                  <a:pt x="3164741" y="3781505"/>
                </a:lnTo>
                <a:cubicBezTo>
                  <a:pt x="3166328" y="3781505"/>
                  <a:pt x="3167767" y="3781108"/>
                  <a:pt x="3169057" y="3780314"/>
                </a:cubicBezTo>
                <a:cubicBezTo>
                  <a:pt x="3170347" y="3779521"/>
                  <a:pt x="3171438" y="3778280"/>
                  <a:pt x="3172331" y="3776594"/>
                </a:cubicBezTo>
                <a:cubicBezTo>
                  <a:pt x="3173224" y="3774907"/>
                  <a:pt x="3173869" y="3772674"/>
                  <a:pt x="3174266" y="3769896"/>
                </a:cubicBezTo>
                <a:cubicBezTo>
                  <a:pt x="3174663" y="3767118"/>
                  <a:pt x="3174861" y="3763844"/>
                  <a:pt x="3174861" y="3760074"/>
                </a:cubicBezTo>
                <a:cubicBezTo>
                  <a:pt x="3174861" y="3756303"/>
                  <a:pt x="3174663" y="3752979"/>
                  <a:pt x="3174266" y="3750102"/>
                </a:cubicBezTo>
                <a:cubicBezTo>
                  <a:pt x="3173869" y="3747225"/>
                  <a:pt x="3173224" y="3744893"/>
                  <a:pt x="3172331" y="3743107"/>
                </a:cubicBezTo>
                <a:cubicBezTo>
                  <a:pt x="3171438" y="3741321"/>
                  <a:pt x="3170347" y="3740031"/>
                  <a:pt x="3169057" y="3739238"/>
                </a:cubicBezTo>
                <a:cubicBezTo>
                  <a:pt x="3167767" y="3738444"/>
                  <a:pt x="3166328" y="3738047"/>
                  <a:pt x="3164741" y="3738047"/>
                </a:cubicBezTo>
                <a:close/>
                <a:moveTo>
                  <a:pt x="1923812" y="3738047"/>
                </a:moveTo>
                <a:cubicBezTo>
                  <a:pt x="1919248" y="3738047"/>
                  <a:pt x="1914932" y="3739585"/>
                  <a:pt x="1910864" y="3742661"/>
                </a:cubicBezTo>
                <a:cubicBezTo>
                  <a:pt x="1906796" y="3745737"/>
                  <a:pt x="1904762" y="3751144"/>
                  <a:pt x="1904762" y="3758883"/>
                </a:cubicBezTo>
                <a:lnTo>
                  <a:pt x="1904762" y="4115475"/>
                </a:lnTo>
                <a:cubicBezTo>
                  <a:pt x="1904762" y="4117063"/>
                  <a:pt x="1905159" y="4118452"/>
                  <a:pt x="1905953" y="4119642"/>
                </a:cubicBezTo>
                <a:cubicBezTo>
                  <a:pt x="1906747" y="4120833"/>
                  <a:pt x="1908136" y="4121775"/>
                  <a:pt x="1910120" y="4122470"/>
                </a:cubicBezTo>
                <a:cubicBezTo>
                  <a:pt x="1912104" y="4123165"/>
                  <a:pt x="1914734" y="4123760"/>
                  <a:pt x="1918008" y="4124256"/>
                </a:cubicBezTo>
                <a:cubicBezTo>
                  <a:pt x="1921282" y="4124752"/>
                  <a:pt x="1925400" y="4125000"/>
                  <a:pt x="1930360" y="4125000"/>
                </a:cubicBezTo>
                <a:cubicBezTo>
                  <a:pt x="1935321" y="4125000"/>
                  <a:pt x="1939439" y="4124752"/>
                  <a:pt x="1942713" y="4124256"/>
                </a:cubicBezTo>
                <a:cubicBezTo>
                  <a:pt x="1945988" y="4123760"/>
                  <a:pt x="1948567" y="4123165"/>
                  <a:pt x="1950452" y="4122470"/>
                </a:cubicBezTo>
                <a:cubicBezTo>
                  <a:pt x="1952337" y="4121775"/>
                  <a:pt x="1953727" y="4120833"/>
                  <a:pt x="1954620" y="4119642"/>
                </a:cubicBezTo>
                <a:cubicBezTo>
                  <a:pt x="1955513" y="4118452"/>
                  <a:pt x="1955959" y="4117063"/>
                  <a:pt x="1955959" y="4115475"/>
                </a:cubicBezTo>
                <a:lnTo>
                  <a:pt x="1955959" y="3951467"/>
                </a:lnTo>
                <a:lnTo>
                  <a:pt x="1990189" y="3951467"/>
                </a:lnTo>
                <a:cubicBezTo>
                  <a:pt x="2001897" y="3951467"/>
                  <a:pt x="2011918" y="3953203"/>
                  <a:pt x="2020253" y="3956676"/>
                </a:cubicBezTo>
                <a:cubicBezTo>
                  <a:pt x="2028587" y="3960148"/>
                  <a:pt x="2035830" y="3965010"/>
                  <a:pt x="2041982" y="3971261"/>
                </a:cubicBezTo>
                <a:cubicBezTo>
                  <a:pt x="2048133" y="3977511"/>
                  <a:pt x="2053441" y="3984953"/>
                  <a:pt x="2057906" y="3993585"/>
                </a:cubicBezTo>
                <a:cubicBezTo>
                  <a:pt x="2062371" y="4002217"/>
                  <a:pt x="2066687" y="4011692"/>
                  <a:pt x="2070854" y="4022011"/>
                </a:cubicBezTo>
                <a:lnTo>
                  <a:pt x="2106275" y="4112796"/>
                </a:lnTo>
                <a:cubicBezTo>
                  <a:pt x="2107069" y="4115177"/>
                  <a:pt x="2108012" y="4117162"/>
                  <a:pt x="2109103" y="4118749"/>
                </a:cubicBezTo>
                <a:cubicBezTo>
                  <a:pt x="2110194" y="4120337"/>
                  <a:pt x="2111733" y="4121577"/>
                  <a:pt x="2113717" y="4122470"/>
                </a:cubicBezTo>
                <a:cubicBezTo>
                  <a:pt x="2115701" y="4123363"/>
                  <a:pt x="2118330" y="4124008"/>
                  <a:pt x="2121605" y="4124405"/>
                </a:cubicBezTo>
                <a:cubicBezTo>
                  <a:pt x="2124879" y="4124802"/>
                  <a:pt x="2129096" y="4125000"/>
                  <a:pt x="2134255" y="4125000"/>
                </a:cubicBezTo>
                <a:cubicBezTo>
                  <a:pt x="2140208" y="4125000"/>
                  <a:pt x="2144971" y="4124802"/>
                  <a:pt x="2148543" y="4124405"/>
                </a:cubicBezTo>
                <a:cubicBezTo>
                  <a:pt x="2152114" y="4124008"/>
                  <a:pt x="2154893" y="4123413"/>
                  <a:pt x="2156877" y="4122619"/>
                </a:cubicBezTo>
                <a:cubicBezTo>
                  <a:pt x="2158861" y="4121825"/>
                  <a:pt x="2160151" y="4120833"/>
                  <a:pt x="2160746" y="4119642"/>
                </a:cubicBezTo>
                <a:cubicBezTo>
                  <a:pt x="2161342" y="4118452"/>
                  <a:pt x="2161639" y="4117063"/>
                  <a:pt x="2161639" y="4115475"/>
                </a:cubicBezTo>
                <a:cubicBezTo>
                  <a:pt x="2161639" y="4113888"/>
                  <a:pt x="2161243" y="4111655"/>
                  <a:pt x="2160449" y="4108778"/>
                </a:cubicBezTo>
                <a:cubicBezTo>
                  <a:pt x="2159655" y="4105900"/>
                  <a:pt x="2157869" y="4100890"/>
                  <a:pt x="2155091" y="4093746"/>
                </a:cubicBezTo>
                <a:lnTo>
                  <a:pt x="2120563" y="4008914"/>
                </a:lnTo>
                <a:cubicBezTo>
                  <a:pt x="2116594" y="3999191"/>
                  <a:pt x="2112625" y="3990460"/>
                  <a:pt x="2108657" y="3982720"/>
                </a:cubicBezTo>
                <a:cubicBezTo>
                  <a:pt x="2104688" y="3974981"/>
                  <a:pt x="2100471" y="3968135"/>
                  <a:pt x="2096006" y="3962182"/>
                </a:cubicBezTo>
                <a:cubicBezTo>
                  <a:pt x="2091542" y="3956229"/>
                  <a:pt x="2086729" y="3951119"/>
                  <a:pt x="2081570" y="3946853"/>
                </a:cubicBezTo>
                <a:cubicBezTo>
                  <a:pt x="2076411" y="3942586"/>
                  <a:pt x="2070656" y="3939064"/>
                  <a:pt x="2064306" y="3936286"/>
                </a:cubicBezTo>
                <a:cubicBezTo>
                  <a:pt x="2075617" y="3932317"/>
                  <a:pt x="2085836" y="3927456"/>
                  <a:pt x="2094964" y="3921701"/>
                </a:cubicBezTo>
                <a:cubicBezTo>
                  <a:pt x="2104093" y="3915946"/>
                  <a:pt x="2111931" y="3909150"/>
                  <a:pt x="2118479" y="3901311"/>
                </a:cubicBezTo>
                <a:cubicBezTo>
                  <a:pt x="2125028" y="3893473"/>
                  <a:pt x="2130038" y="3884444"/>
                  <a:pt x="2133511" y="3874225"/>
                </a:cubicBezTo>
                <a:cubicBezTo>
                  <a:pt x="2136984" y="3864005"/>
                  <a:pt x="2138720" y="3852446"/>
                  <a:pt x="2138720" y="3839548"/>
                </a:cubicBezTo>
                <a:cubicBezTo>
                  <a:pt x="2138720" y="3826252"/>
                  <a:pt x="2136785" y="3814098"/>
                  <a:pt x="2132916" y="3803085"/>
                </a:cubicBezTo>
                <a:cubicBezTo>
                  <a:pt x="2129046" y="3792072"/>
                  <a:pt x="2123242" y="3782299"/>
                  <a:pt x="2115503" y="3773766"/>
                </a:cubicBezTo>
                <a:cubicBezTo>
                  <a:pt x="2107764" y="3765233"/>
                  <a:pt x="2098189" y="3758188"/>
                  <a:pt x="2086779" y="3752632"/>
                </a:cubicBezTo>
                <a:cubicBezTo>
                  <a:pt x="2075369" y="3747076"/>
                  <a:pt x="2062222" y="3743008"/>
                  <a:pt x="2047339" y="3740428"/>
                </a:cubicBezTo>
                <a:cubicBezTo>
                  <a:pt x="2042180" y="3739833"/>
                  <a:pt x="2036376" y="3739287"/>
                  <a:pt x="2029927" y="3738791"/>
                </a:cubicBezTo>
                <a:cubicBezTo>
                  <a:pt x="2023477" y="3738295"/>
                  <a:pt x="2015391" y="3738047"/>
                  <a:pt x="2005668" y="3738047"/>
                </a:cubicBezTo>
                <a:close/>
                <a:moveTo>
                  <a:pt x="1628537" y="3738047"/>
                </a:moveTo>
                <a:cubicBezTo>
                  <a:pt x="1623973" y="3738047"/>
                  <a:pt x="1619657" y="3739585"/>
                  <a:pt x="1615589" y="3742661"/>
                </a:cubicBezTo>
                <a:cubicBezTo>
                  <a:pt x="1611521" y="3745737"/>
                  <a:pt x="1609487" y="3751144"/>
                  <a:pt x="1609487" y="3758883"/>
                </a:cubicBezTo>
                <a:lnTo>
                  <a:pt x="1609487" y="4102378"/>
                </a:lnTo>
                <a:cubicBezTo>
                  <a:pt x="1609487" y="4110117"/>
                  <a:pt x="1611521" y="4115525"/>
                  <a:pt x="1615589" y="4118601"/>
                </a:cubicBezTo>
                <a:cubicBezTo>
                  <a:pt x="1619657" y="4121676"/>
                  <a:pt x="1623973" y="4123214"/>
                  <a:pt x="1628537" y="4123214"/>
                </a:cubicBezTo>
                <a:lnTo>
                  <a:pt x="1813382" y="4123214"/>
                </a:lnTo>
                <a:cubicBezTo>
                  <a:pt x="1814969" y="4123214"/>
                  <a:pt x="1816408" y="4122817"/>
                  <a:pt x="1817698" y="4122024"/>
                </a:cubicBezTo>
                <a:cubicBezTo>
                  <a:pt x="1818987" y="4121230"/>
                  <a:pt x="1820128" y="4119940"/>
                  <a:pt x="1821121" y="4118154"/>
                </a:cubicBezTo>
                <a:cubicBezTo>
                  <a:pt x="1822113" y="4116368"/>
                  <a:pt x="1822807" y="4114136"/>
                  <a:pt x="1823204" y="4111457"/>
                </a:cubicBezTo>
                <a:cubicBezTo>
                  <a:pt x="1823601" y="4108778"/>
                  <a:pt x="1823800" y="4105652"/>
                  <a:pt x="1823800" y="4102081"/>
                </a:cubicBezTo>
                <a:cubicBezTo>
                  <a:pt x="1823800" y="4098112"/>
                  <a:pt x="1823601" y="4094788"/>
                  <a:pt x="1823204" y="4092109"/>
                </a:cubicBezTo>
                <a:cubicBezTo>
                  <a:pt x="1822807" y="4089430"/>
                  <a:pt x="1822113" y="4087247"/>
                  <a:pt x="1821121" y="4085561"/>
                </a:cubicBezTo>
                <a:cubicBezTo>
                  <a:pt x="1820128" y="4083874"/>
                  <a:pt x="1818987" y="4082634"/>
                  <a:pt x="1817698" y="4081840"/>
                </a:cubicBezTo>
                <a:cubicBezTo>
                  <a:pt x="1816408" y="4081046"/>
                  <a:pt x="1814969" y="4080649"/>
                  <a:pt x="1813382" y="4080649"/>
                </a:cubicBezTo>
                <a:lnTo>
                  <a:pt x="1660684" y="4080649"/>
                </a:lnTo>
                <a:lnTo>
                  <a:pt x="1660684" y="3942835"/>
                </a:lnTo>
                <a:lnTo>
                  <a:pt x="1789867" y="3942835"/>
                </a:lnTo>
                <a:cubicBezTo>
                  <a:pt x="1791454" y="3942835"/>
                  <a:pt x="1792893" y="3942487"/>
                  <a:pt x="1794183" y="3941793"/>
                </a:cubicBezTo>
                <a:cubicBezTo>
                  <a:pt x="1795473" y="3941098"/>
                  <a:pt x="1796564" y="3939957"/>
                  <a:pt x="1797457" y="3938370"/>
                </a:cubicBezTo>
                <a:cubicBezTo>
                  <a:pt x="1798350" y="3936782"/>
                  <a:pt x="1798995" y="3934699"/>
                  <a:pt x="1799392" y="3932119"/>
                </a:cubicBezTo>
                <a:cubicBezTo>
                  <a:pt x="1799789" y="3929539"/>
                  <a:pt x="1799987" y="3926463"/>
                  <a:pt x="1799987" y="3922892"/>
                </a:cubicBezTo>
                <a:cubicBezTo>
                  <a:pt x="1799987" y="3919121"/>
                  <a:pt x="1799789" y="3915847"/>
                  <a:pt x="1799392" y="3913069"/>
                </a:cubicBezTo>
                <a:cubicBezTo>
                  <a:pt x="1798995" y="3910291"/>
                  <a:pt x="1798350" y="3908108"/>
                  <a:pt x="1797457" y="3906520"/>
                </a:cubicBezTo>
                <a:cubicBezTo>
                  <a:pt x="1796564" y="3904933"/>
                  <a:pt x="1795473" y="3903693"/>
                  <a:pt x="1794183" y="3902800"/>
                </a:cubicBezTo>
                <a:cubicBezTo>
                  <a:pt x="1792893" y="3901907"/>
                  <a:pt x="1791454" y="3901460"/>
                  <a:pt x="1789867" y="3901460"/>
                </a:cubicBezTo>
                <a:lnTo>
                  <a:pt x="1660684" y="3901460"/>
                </a:lnTo>
                <a:lnTo>
                  <a:pt x="1660684" y="3780612"/>
                </a:lnTo>
                <a:lnTo>
                  <a:pt x="1811298" y="3780612"/>
                </a:lnTo>
                <a:cubicBezTo>
                  <a:pt x="1812886" y="3780612"/>
                  <a:pt x="1814324" y="3780215"/>
                  <a:pt x="1815614" y="3779421"/>
                </a:cubicBezTo>
                <a:cubicBezTo>
                  <a:pt x="1816904" y="3778628"/>
                  <a:pt x="1817946" y="3777387"/>
                  <a:pt x="1818740" y="3775701"/>
                </a:cubicBezTo>
                <a:cubicBezTo>
                  <a:pt x="1819533" y="3774014"/>
                  <a:pt x="1820178" y="3771831"/>
                  <a:pt x="1820674" y="3769152"/>
                </a:cubicBezTo>
                <a:cubicBezTo>
                  <a:pt x="1821170" y="3766473"/>
                  <a:pt x="1821418" y="3763348"/>
                  <a:pt x="1821418" y="3759776"/>
                </a:cubicBezTo>
                <a:cubicBezTo>
                  <a:pt x="1821418" y="3755807"/>
                  <a:pt x="1821170" y="3752483"/>
                  <a:pt x="1820674" y="3749804"/>
                </a:cubicBezTo>
                <a:cubicBezTo>
                  <a:pt x="1820178" y="3747126"/>
                  <a:pt x="1819533" y="3744893"/>
                  <a:pt x="1818740" y="3743107"/>
                </a:cubicBezTo>
                <a:cubicBezTo>
                  <a:pt x="1817946" y="3741321"/>
                  <a:pt x="1816904" y="3740031"/>
                  <a:pt x="1815614" y="3739238"/>
                </a:cubicBezTo>
                <a:cubicBezTo>
                  <a:pt x="1814324" y="3738444"/>
                  <a:pt x="1812886" y="3738047"/>
                  <a:pt x="1811298" y="3738047"/>
                </a:cubicBezTo>
                <a:close/>
                <a:moveTo>
                  <a:pt x="1277600" y="3738047"/>
                </a:moveTo>
                <a:cubicBezTo>
                  <a:pt x="1276013" y="3738047"/>
                  <a:pt x="1274574" y="3738444"/>
                  <a:pt x="1273284" y="3739238"/>
                </a:cubicBezTo>
                <a:cubicBezTo>
                  <a:pt x="1271995" y="3740031"/>
                  <a:pt x="1270953" y="3741321"/>
                  <a:pt x="1270159" y="3743107"/>
                </a:cubicBezTo>
                <a:cubicBezTo>
                  <a:pt x="1269365" y="3744893"/>
                  <a:pt x="1268720" y="3747225"/>
                  <a:pt x="1268224" y="3750102"/>
                </a:cubicBezTo>
                <a:cubicBezTo>
                  <a:pt x="1267728" y="3752979"/>
                  <a:pt x="1267480" y="3756303"/>
                  <a:pt x="1267480" y="3760074"/>
                </a:cubicBezTo>
                <a:cubicBezTo>
                  <a:pt x="1267480" y="3763844"/>
                  <a:pt x="1267728" y="3767118"/>
                  <a:pt x="1268224" y="3769896"/>
                </a:cubicBezTo>
                <a:cubicBezTo>
                  <a:pt x="1268720" y="3772674"/>
                  <a:pt x="1269365" y="3774907"/>
                  <a:pt x="1270159" y="3776594"/>
                </a:cubicBezTo>
                <a:cubicBezTo>
                  <a:pt x="1270953" y="3778280"/>
                  <a:pt x="1271995" y="3779521"/>
                  <a:pt x="1273284" y="3780314"/>
                </a:cubicBezTo>
                <a:cubicBezTo>
                  <a:pt x="1274574" y="3781108"/>
                  <a:pt x="1276013" y="3781505"/>
                  <a:pt x="1277600" y="3781505"/>
                </a:cubicBezTo>
                <a:lnTo>
                  <a:pt x="1385947" y="3781505"/>
                </a:lnTo>
                <a:lnTo>
                  <a:pt x="1385947" y="4115475"/>
                </a:lnTo>
                <a:cubicBezTo>
                  <a:pt x="1385947" y="4117063"/>
                  <a:pt x="1386344" y="4118452"/>
                  <a:pt x="1387138" y="4119642"/>
                </a:cubicBezTo>
                <a:cubicBezTo>
                  <a:pt x="1387932" y="4120833"/>
                  <a:pt x="1389321" y="4121775"/>
                  <a:pt x="1391305" y="4122470"/>
                </a:cubicBezTo>
                <a:cubicBezTo>
                  <a:pt x="1393290" y="4123165"/>
                  <a:pt x="1395969" y="4123760"/>
                  <a:pt x="1399342" y="4124256"/>
                </a:cubicBezTo>
                <a:cubicBezTo>
                  <a:pt x="1402715" y="4124752"/>
                  <a:pt x="1406783" y="4125000"/>
                  <a:pt x="1411546" y="4125000"/>
                </a:cubicBezTo>
                <a:cubicBezTo>
                  <a:pt x="1416507" y="4125000"/>
                  <a:pt x="1420624" y="4124752"/>
                  <a:pt x="1423898" y="4124256"/>
                </a:cubicBezTo>
                <a:cubicBezTo>
                  <a:pt x="1427173" y="4123760"/>
                  <a:pt x="1429802" y="4123165"/>
                  <a:pt x="1431786" y="4122470"/>
                </a:cubicBezTo>
                <a:cubicBezTo>
                  <a:pt x="1433771" y="4121775"/>
                  <a:pt x="1435160" y="4120833"/>
                  <a:pt x="1435953" y="4119642"/>
                </a:cubicBezTo>
                <a:cubicBezTo>
                  <a:pt x="1436747" y="4118452"/>
                  <a:pt x="1437144" y="4117063"/>
                  <a:pt x="1437144" y="4115475"/>
                </a:cubicBezTo>
                <a:lnTo>
                  <a:pt x="1437144" y="3781505"/>
                </a:lnTo>
                <a:lnTo>
                  <a:pt x="1545491" y="3781505"/>
                </a:lnTo>
                <a:cubicBezTo>
                  <a:pt x="1547079" y="3781505"/>
                  <a:pt x="1548517" y="3781108"/>
                  <a:pt x="1549807" y="3780314"/>
                </a:cubicBezTo>
                <a:cubicBezTo>
                  <a:pt x="1551097" y="3779521"/>
                  <a:pt x="1552188" y="3778280"/>
                  <a:pt x="1553081" y="3776594"/>
                </a:cubicBezTo>
                <a:cubicBezTo>
                  <a:pt x="1553974" y="3774907"/>
                  <a:pt x="1554619" y="3772674"/>
                  <a:pt x="1555016" y="3769896"/>
                </a:cubicBezTo>
                <a:cubicBezTo>
                  <a:pt x="1555413" y="3767118"/>
                  <a:pt x="1555611" y="3763844"/>
                  <a:pt x="1555611" y="3760074"/>
                </a:cubicBezTo>
                <a:cubicBezTo>
                  <a:pt x="1555611" y="3756303"/>
                  <a:pt x="1555413" y="3752979"/>
                  <a:pt x="1555016" y="3750102"/>
                </a:cubicBezTo>
                <a:cubicBezTo>
                  <a:pt x="1554619" y="3747225"/>
                  <a:pt x="1553974" y="3744893"/>
                  <a:pt x="1553081" y="3743107"/>
                </a:cubicBezTo>
                <a:cubicBezTo>
                  <a:pt x="1552188" y="3741321"/>
                  <a:pt x="1551097" y="3740031"/>
                  <a:pt x="1549807" y="3739238"/>
                </a:cubicBezTo>
                <a:cubicBezTo>
                  <a:pt x="1548517" y="3738444"/>
                  <a:pt x="1547079" y="3738047"/>
                  <a:pt x="1545491" y="3738047"/>
                </a:cubicBezTo>
                <a:close/>
                <a:moveTo>
                  <a:pt x="2504116" y="3737154"/>
                </a:moveTo>
                <a:cubicBezTo>
                  <a:pt x="2498882" y="3737154"/>
                  <a:pt x="2494643" y="3737352"/>
                  <a:pt x="2491396" y="3737749"/>
                </a:cubicBezTo>
                <a:cubicBezTo>
                  <a:pt x="2488150" y="3738146"/>
                  <a:pt x="2485532" y="3738791"/>
                  <a:pt x="2483543" y="3739684"/>
                </a:cubicBezTo>
                <a:cubicBezTo>
                  <a:pt x="2481554" y="3740577"/>
                  <a:pt x="2480141" y="3741619"/>
                  <a:pt x="2479304" y="3742810"/>
                </a:cubicBezTo>
                <a:cubicBezTo>
                  <a:pt x="2478467" y="3744000"/>
                  <a:pt x="2478048" y="3745290"/>
                  <a:pt x="2478048" y="3746679"/>
                </a:cubicBezTo>
                <a:lnTo>
                  <a:pt x="2478048" y="3955634"/>
                </a:lnTo>
                <a:cubicBezTo>
                  <a:pt x="2478048" y="3971310"/>
                  <a:pt x="2478098" y="3987632"/>
                  <a:pt x="2478197" y="4004598"/>
                </a:cubicBezTo>
                <a:cubicBezTo>
                  <a:pt x="2478296" y="4021565"/>
                  <a:pt x="2478544" y="4037886"/>
                  <a:pt x="2478941" y="4053563"/>
                </a:cubicBezTo>
                <a:lnTo>
                  <a:pt x="2478643" y="4053563"/>
                </a:lnTo>
                <a:cubicBezTo>
                  <a:pt x="2474039" y="4044236"/>
                  <a:pt x="2469388" y="4034959"/>
                  <a:pt x="2464691" y="4025732"/>
                </a:cubicBezTo>
                <a:cubicBezTo>
                  <a:pt x="2459993" y="4016504"/>
                  <a:pt x="2455247" y="4007128"/>
                  <a:pt x="2450452" y="3997603"/>
                </a:cubicBezTo>
                <a:cubicBezTo>
                  <a:pt x="2445657" y="3988078"/>
                  <a:pt x="2440671" y="3978404"/>
                  <a:pt x="2435493" y="3968582"/>
                </a:cubicBezTo>
                <a:cubicBezTo>
                  <a:pt x="2430314" y="3958759"/>
                  <a:pt x="2424944" y="3948688"/>
                  <a:pt x="2419382" y="3938370"/>
                </a:cubicBezTo>
                <a:lnTo>
                  <a:pt x="2329053" y="3769301"/>
                </a:lnTo>
                <a:cubicBezTo>
                  <a:pt x="2325791" y="3763149"/>
                  <a:pt x="2322675" y="3758040"/>
                  <a:pt x="2319704" y="3753972"/>
                </a:cubicBezTo>
                <a:cubicBezTo>
                  <a:pt x="2316734" y="3749904"/>
                  <a:pt x="2313662" y="3746729"/>
                  <a:pt x="2310489" y="3744447"/>
                </a:cubicBezTo>
                <a:cubicBezTo>
                  <a:pt x="2307315" y="3742165"/>
                  <a:pt x="2303731" y="3740528"/>
                  <a:pt x="2299736" y="3739535"/>
                </a:cubicBezTo>
                <a:cubicBezTo>
                  <a:pt x="2295741" y="3738543"/>
                  <a:pt x="2290774" y="3738047"/>
                  <a:pt x="2284837" y="3738047"/>
                </a:cubicBezTo>
                <a:lnTo>
                  <a:pt x="2259643" y="3738047"/>
                </a:lnTo>
                <a:cubicBezTo>
                  <a:pt x="2254319" y="3738047"/>
                  <a:pt x="2249404" y="3739734"/>
                  <a:pt x="2244897" y="3743107"/>
                </a:cubicBezTo>
                <a:cubicBezTo>
                  <a:pt x="2240390" y="3746481"/>
                  <a:pt x="2238137" y="3752136"/>
                  <a:pt x="2238137" y="3760074"/>
                </a:cubicBezTo>
                <a:lnTo>
                  <a:pt x="2238137" y="4115475"/>
                </a:lnTo>
                <a:cubicBezTo>
                  <a:pt x="2238137" y="4116864"/>
                  <a:pt x="2238556" y="4118204"/>
                  <a:pt x="2239393" y="4119494"/>
                </a:cubicBezTo>
                <a:cubicBezTo>
                  <a:pt x="2240230" y="4120783"/>
                  <a:pt x="2241591" y="4121775"/>
                  <a:pt x="2243476" y="4122470"/>
                </a:cubicBezTo>
                <a:cubicBezTo>
                  <a:pt x="2245362" y="4123165"/>
                  <a:pt x="2247927" y="4123760"/>
                  <a:pt x="2251171" y="4124256"/>
                </a:cubicBezTo>
                <a:cubicBezTo>
                  <a:pt x="2254416" y="4124752"/>
                  <a:pt x="2258551" y="4125000"/>
                  <a:pt x="2263577" y="4125000"/>
                </a:cubicBezTo>
                <a:cubicBezTo>
                  <a:pt x="2268603" y="4125000"/>
                  <a:pt x="2272740" y="4124752"/>
                  <a:pt x="2275986" y="4124256"/>
                </a:cubicBezTo>
                <a:cubicBezTo>
                  <a:pt x="2279232" y="4123760"/>
                  <a:pt x="2281850" y="4123165"/>
                  <a:pt x="2283839" y="4122470"/>
                </a:cubicBezTo>
                <a:cubicBezTo>
                  <a:pt x="2285828" y="4121775"/>
                  <a:pt x="2287241" y="4120783"/>
                  <a:pt x="2288078" y="4119494"/>
                </a:cubicBezTo>
                <a:cubicBezTo>
                  <a:pt x="2288915" y="4118204"/>
                  <a:pt x="2289334" y="4116864"/>
                  <a:pt x="2289334" y="4115475"/>
                </a:cubicBezTo>
                <a:lnTo>
                  <a:pt x="2289334" y="3883006"/>
                </a:lnTo>
                <a:cubicBezTo>
                  <a:pt x="2289334" y="3868321"/>
                  <a:pt x="2289235" y="3853538"/>
                  <a:pt x="2289036" y="3838655"/>
                </a:cubicBezTo>
                <a:cubicBezTo>
                  <a:pt x="2288838" y="3823772"/>
                  <a:pt x="2288540" y="3809187"/>
                  <a:pt x="2288143" y="3794899"/>
                </a:cubicBezTo>
                <a:lnTo>
                  <a:pt x="2288739" y="3794899"/>
                </a:lnTo>
                <a:cubicBezTo>
                  <a:pt x="2294115" y="3806607"/>
                  <a:pt x="2299923" y="3818662"/>
                  <a:pt x="2306163" y="3831065"/>
                </a:cubicBezTo>
                <a:cubicBezTo>
                  <a:pt x="2312403" y="3843467"/>
                  <a:pt x="2318594" y="3855324"/>
                  <a:pt x="2324736" y="3866635"/>
                </a:cubicBezTo>
                <a:lnTo>
                  <a:pt x="2442236" y="4085710"/>
                </a:lnTo>
                <a:cubicBezTo>
                  <a:pt x="2446267" y="4093449"/>
                  <a:pt x="2450078" y="4099798"/>
                  <a:pt x="2453670" y="4104760"/>
                </a:cubicBezTo>
                <a:cubicBezTo>
                  <a:pt x="2457263" y="4109720"/>
                  <a:pt x="2460854" y="4113640"/>
                  <a:pt x="2464444" y="4116517"/>
                </a:cubicBezTo>
                <a:cubicBezTo>
                  <a:pt x="2468035" y="4119394"/>
                  <a:pt x="2471831" y="4121379"/>
                  <a:pt x="2475834" y="4122470"/>
                </a:cubicBezTo>
                <a:cubicBezTo>
                  <a:pt x="2479837" y="4123561"/>
                  <a:pt x="2484507" y="4124107"/>
                  <a:pt x="2489843" y="4124107"/>
                </a:cubicBezTo>
                <a:lnTo>
                  <a:pt x="2506772" y="4124107"/>
                </a:lnTo>
                <a:cubicBezTo>
                  <a:pt x="2509442" y="4124107"/>
                  <a:pt x="2512110" y="4123710"/>
                  <a:pt x="2514778" y="4122917"/>
                </a:cubicBezTo>
                <a:cubicBezTo>
                  <a:pt x="2517446" y="4122123"/>
                  <a:pt x="2519858" y="4120833"/>
                  <a:pt x="2522013" y="4119047"/>
                </a:cubicBezTo>
                <a:cubicBezTo>
                  <a:pt x="2524168" y="4117261"/>
                  <a:pt x="2525912" y="4114979"/>
                  <a:pt x="2527245" y="4112201"/>
                </a:cubicBezTo>
                <a:cubicBezTo>
                  <a:pt x="2528578" y="4109423"/>
                  <a:pt x="2529245" y="4106049"/>
                  <a:pt x="2529245" y="4102081"/>
                </a:cubicBezTo>
                <a:lnTo>
                  <a:pt x="2529245" y="3746679"/>
                </a:lnTo>
                <a:cubicBezTo>
                  <a:pt x="2529245" y="3745290"/>
                  <a:pt x="2528826" y="3744000"/>
                  <a:pt x="2527989" y="3742810"/>
                </a:cubicBezTo>
                <a:cubicBezTo>
                  <a:pt x="2527152" y="3741619"/>
                  <a:pt x="2525791" y="3740577"/>
                  <a:pt x="2523906" y="3739684"/>
                </a:cubicBezTo>
                <a:cubicBezTo>
                  <a:pt x="2522021" y="3738791"/>
                  <a:pt x="2519403" y="3738146"/>
                  <a:pt x="2516053" y="3737749"/>
                </a:cubicBezTo>
                <a:cubicBezTo>
                  <a:pt x="2512702" y="3737352"/>
                  <a:pt x="2508724" y="3737154"/>
                  <a:pt x="2504116" y="3737154"/>
                </a:cubicBezTo>
                <a:close/>
                <a:moveTo>
                  <a:pt x="3367445" y="3736261"/>
                </a:moveTo>
                <a:cubicBezTo>
                  <a:pt x="3360698" y="3736261"/>
                  <a:pt x="3355340" y="3736459"/>
                  <a:pt x="3351371" y="3736856"/>
                </a:cubicBezTo>
                <a:cubicBezTo>
                  <a:pt x="3347403" y="3737253"/>
                  <a:pt x="3344525" y="3738146"/>
                  <a:pt x="3342739" y="3739535"/>
                </a:cubicBezTo>
                <a:cubicBezTo>
                  <a:pt x="3340953" y="3740924"/>
                  <a:pt x="3340110" y="3742958"/>
                  <a:pt x="3340209" y="3745637"/>
                </a:cubicBezTo>
                <a:cubicBezTo>
                  <a:pt x="3340308" y="3748316"/>
                  <a:pt x="3341152" y="3751838"/>
                  <a:pt x="3342739" y="3756204"/>
                </a:cubicBezTo>
                <a:lnTo>
                  <a:pt x="3468648" y="4113987"/>
                </a:lnTo>
                <a:cubicBezTo>
                  <a:pt x="3469243" y="4115574"/>
                  <a:pt x="3469888" y="4116914"/>
                  <a:pt x="3470583" y="4118005"/>
                </a:cubicBezTo>
                <a:cubicBezTo>
                  <a:pt x="3471277" y="4119097"/>
                  <a:pt x="3472220" y="4120039"/>
                  <a:pt x="3473410" y="4120833"/>
                </a:cubicBezTo>
                <a:cubicBezTo>
                  <a:pt x="3474601" y="4121627"/>
                  <a:pt x="3476040" y="4122272"/>
                  <a:pt x="3477727" y="4122768"/>
                </a:cubicBezTo>
                <a:cubicBezTo>
                  <a:pt x="3479413" y="4123264"/>
                  <a:pt x="3481447" y="4123710"/>
                  <a:pt x="3483828" y="4124107"/>
                </a:cubicBezTo>
                <a:cubicBezTo>
                  <a:pt x="3486210" y="4124504"/>
                  <a:pt x="3489037" y="4124752"/>
                  <a:pt x="3492312" y="4124851"/>
                </a:cubicBezTo>
                <a:cubicBezTo>
                  <a:pt x="3495586" y="4124950"/>
                  <a:pt x="3499406" y="4125000"/>
                  <a:pt x="3503771" y="4125000"/>
                </a:cubicBezTo>
                <a:cubicBezTo>
                  <a:pt x="3509526" y="4125000"/>
                  <a:pt x="3514338" y="4124851"/>
                  <a:pt x="3518208" y="4124554"/>
                </a:cubicBezTo>
                <a:cubicBezTo>
                  <a:pt x="3522077" y="4124256"/>
                  <a:pt x="3525252" y="4123710"/>
                  <a:pt x="3527733" y="4122917"/>
                </a:cubicBezTo>
                <a:cubicBezTo>
                  <a:pt x="3530213" y="4122123"/>
                  <a:pt x="3532148" y="4121031"/>
                  <a:pt x="3533537" y="4119642"/>
                </a:cubicBezTo>
                <a:cubicBezTo>
                  <a:pt x="3534926" y="4118253"/>
                  <a:pt x="3536017" y="4116467"/>
                  <a:pt x="3536811" y="4114285"/>
                </a:cubicBezTo>
                <a:lnTo>
                  <a:pt x="3662422" y="3756502"/>
                </a:lnTo>
                <a:cubicBezTo>
                  <a:pt x="3664010" y="3752136"/>
                  <a:pt x="3664952" y="3748614"/>
                  <a:pt x="3665250" y="3745935"/>
                </a:cubicBezTo>
                <a:cubicBezTo>
                  <a:pt x="3665548" y="3743256"/>
                  <a:pt x="3665051" y="3741222"/>
                  <a:pt x="3663762" y="3739833"/>
                </a:cubicBezTo>
                <a:cubicBezTo>
                  <a:pt x="3662472" y="3738444"/>
                  <a:pt x="3660041" y="3737501"/>
                  <a:pt x="3656469" y="3737005"/>
                </a:cubicBezTo>
                <a:cubicBezTo>
                  <a:pt x="3652897" y="3736509"/>
                  <a:pt x="3648036" y="3736261"/>
                  <a:pt x="3641884" y="3736261"/>
                </a:cubicBezTo>
                <a:cubicBezTo>
                  <a:pt x="3635931" y="3736261"/>
                  <a:pt x="3631168" y="3736410"/>
                  <a:pt x="3627596" y="3736708"/>
                </a:cubicBezTo>
                <a:cubicBezTo>
                  <a:pt x="3624025" y="3737005"/>
                  <a:pt x="3621247" y="3737551"/>
                  <a:pt x="3619262" y="3738345"/>
                </a:cubicBezTo>
                <a:cubicBezTo>
                  <a:pt x="3617278" y="3739138"/>
                  <a:pt x="3615889" y="3740230"/>
                  <a:pt x="3615095" y="3741619"/>
                </a:cubicBezTo>
                <a:cubicBezTo>
                  <a:pt x="3614301" y="3743008"/>
                  <a:pt x="3613607" y="3744794"/>
                  <a:pt x="3613011" y="3746977"/>
                </a:cubicBezTo>
                <a:lnTo>
                  <a:pt x="3505557" y="4070529"/>
                </a:lnTo>
                <a:lnTo>
                  <a:pt x="3505260" y="4070529"/>
                </a:lnTo>
                <a:lnTo>
                  <a:pt x="3394829" y="3746381"/>
                </a:lnTo>
                <a:cubicBezTo>
                  <a:pt x="3394035" y="3744397"/>
                  <a:pt x="3393192" y="3742760"/>
                  <a:pt x="3392299" y="3741470"/>
                </a:cubicBezTo>
                <a:cubicBezTo>
                  <a:pt x="3391406" y="3740180"/>
                  <a:pt x="3390067" y="3739138"/>
                  <a:pt x="3388281" y="3738345"/>
                </a:cubicBezTo>
                <a:cubicBezTo>
                  <a:pt x="3386495" y="3737551"/>
                  <a:pt x="3383965" y="3737005"/>
                  <a:pt x="3380691" y="3736708"/>
                </a:cubicBezTo>
                <a:cubicBezTo>
                  <a:pt x="3377416" y="3736410"/>
                  <a:pt x="3373001" y="3736261"/>
                  <a:pt x="3367445" y="3736261"/>
                </a:cubicBezTo>
                <a:close/>
                <a:moveTo>
                  <a:pt x="3254335" y="3736261"/>
                </a:moveTo>
                <a:cubicBezTo>
                  <a:pt x="3249772" y="3736261"/>
                  <a:pt x="3245852" y="3736509"/>
                  <a:pt x="3242578" y="3737005"/>
                </a:cubicBezTo>
                <a:cubicBezTo>
                  <a:pt x="3239304" y="3737501"/>
                  <a:pt x="3236625" y="3738097"/>
                  <a:pt x="3234541" y="3738791"/>
                </a:cubicBezTo>
                <a:cubicBezTo>
                  <a:pt x="3232458" y="3739486"/>
                  <a:pt x="3230969" y="3740428"/>
                  <a:pt x="3230077" y="3741619"/>
                </a:cubicBezTo>
                <a:cubicBezTo>
                  <a:pt x="3229184" y="3742810"/>
                  <a:pt x="3228737" y="3744199"/>
                  <a:pt x="3228737" y="3745786"/>
                </a:cubicBezTo>
                <a:lnTo>
                  <a:pt x="3228737" y="4115475"/>
                </a:lnTo>
                <a:cubicBezTo>
                  <a:pt x="3228737" y="4117063"/>
                  <a:pt x="3229134" y="4118452"/>
                  <a:pt x="3229928" y="4119642"/>
                </a:cubicBezTo>
                <a:cubicBezTo>
                  <a:pt x="3230722" y="4120833"/>
                  <a:pt x="3232110" y="4121775"/>
                  <a:pt x="3234095" y="4122470"/>
                </a:cubicBezTo>
                <a:cubicBezTo>
                  <a:pt x="3236079" y="4123165"/>
                  <a:pt x="3238758" y="4123760"/>
                  <a:pt x="3242132" y="4124256"/>
                </a:cubicBezTo>
                <a:cubicBezTo>
                  <a:pt x="3245505" y="4124752"/>
                  <a:pt x="3249573" y="4125000"/>
                  <a:pt x="3254335" y="4125000"/>
                </a:cubicBezTo>
                <a:cubicBezTo>
                  <a:pt x="3259297" y="4125000"/>
                  <a:pt x="3263414" y="4124752"/>
                  <a:pt x="3266688" y="4124256"/>
                </a:cubicBezTo>
                <a:cubicBezTo>
                  <a:pt x="3269962" y="4123760"/>
                  <a:pt x="3272592" y="4123165"/>
                  <a:pt x="3274576" y="4122470"/>
                </a:cubicBezTo>
                <a:cubicBezTo>
                  <a:pt x="3276561" y="4121775"/>
                  <a:pt x="3277949" y="4120833"/>
                  <a:pt x="3278743" y="4119642"/>
                </a:cubicBezTo>
                <a:cubicBezTo>
                  <a:pt x="3279537" y="4118452"/>
                  <a:pt x="3279934" y="4117063"/>
                  <a:pt x="3279934" y="4115475"/>
                </a:cubicBezTo>
                <a:lnTo>
                  <a:pt x="3279934" y="3745786"/>
                </a:lnTo>
                <a:cubicBezTo>
                  <a:pt x="3279934" y="3744199"/>
                  <a:pt x="3279537" y="3742810"/>
                  <a:pt x="3278743" y="3741619"/>
                </a:cubicBezTo>
                <a:cubicBezTo>
                  <a:pt x="3277949" y="3740428"/>
                  <a:pt x="3276561" y="3739486"/>
                  <a:pt x="3274576" y="3738791"/>
                </a:cubicBezTo>
                <a:cubicBezTo>
                  <a:pt x="3272592" y="3738097"/>
                  <a:pt x="3269962" y="3737501"/>
                  <a:pt x="3266688" y="3737005"/>
                </a:cubicBezTo>
                <a:cubicBezTo>
                  <a:pt x="3263414" y="3736509"/>
                  <a:pt x="3259297" y="3736261"/>
                  <a:pt x="3254335" y="3736261"/>
                </a:cubicBezTo>
                <a:close/>
                <a:moveTo>
                  <a:pt x="2752785" y="3736261"/>
                </a:moveTo>
                <a:cubicBezTo>
                  <a:pt x="2746832" y="3736261"/>
                  <a:pt x="2741920" y="3736410"/>
                  <a:pt x="2738051" y="3736708"/>
                </a:cubicBezTo>
                <a:cubicBezTo>
                  <a:pt x="2734181" y="3737005"/>
                  <a:pt x="2731006" y="3737551"/>
                  <a:pt x="2728526" y="3738345"/>
                </a:cubicBezTo>
                <a:cubicBezTo>
                  <a:pt x="2726045" y="3739138"/>
                  <a:pt x="2724160" y="3740230"/>
                  <a:pt x="2722870" y="3741619"/>
                </a:cubicBezTo>
                <a:cubicBezTo>
                  <a:pt x="2721581" y="3743008"/>
                  <a:pt x="2720539" y="3744794"/>
                  <a:pt x="2719745" y="3746977"/>
                </a:cubicBezTo>
                <a:lnTo>
                  <a:pt x="2590562" y="4104760"/>
                </a:lnTo>
                <a:cubicBezTo>
                  <a:pt x="2588975" y="4109125"/>
                  <a:pt x="2588131" y="4112647"/>
                  <a:pt x="2588032" y="4115326"/>
                </a:cubicBezTo>
                <a:cubicBezTo>
                  <a:pt x="2587933" y="4118005"/>
                  <a:pt x="2588627" y="4120039"/>
                  <a:pt x="2590116" y="4121428"/>
                </a:cubicBezTo>
                <a:cubicBezTo>
                  <a:pt x="2591604" y="4122817"/>
                  <a:pt x="2594184" y="4123760"/>
                  <a:pt x="2597855" y="4124256"/>
                </a:cubicBezTo>
                <a:cubicBezTo>
                  <a:pt x="2601526" y="4124752"/>
                  <a:pt x="2606239" y="4125000"/>
                  <a:pt x="2611993" y="4125000"/>
                </a:cubicBezTo>
                <a:cubicBezTo>
                  <a:pt x="2617550" y="4125000"/>
                  <a:pt x="2622064" y="4124802"/>
                  <a:pt x="2625537" y="4124405"/>
                </a:cubicBezTo>
                <a:cubicBezTo>
                  <a:pt x="2629009" y="4124008"/>
                  <a:pt x="2631688" y="4123363"/>
                  <a:pt x="2633573" y="4122470"/>
                </a:cubicBezTo>
                <a:cubicBezTo>
                  <a:pt x="2635459" y="4121577"/>
                  <a:pt x="2636897" y="4120486"/>
                  <a:pt x="2637889" y="4119196"/>
                </a:cubicBezTo>
                <a:cubicBezTo>
                  <a:pt x="2638882" y="4117906"/>
                  <a:pt x="2639675" y="4116368"/>
                  <a:pt x="2640271" y="4114582"/>
                </a:cubicBezTo>
                <a:lnTo>
                  <a:pt x="2671822" y="4022011"/>
                </a:lnTo>
                <a:lnTo>
                  <a:pt x="2831961" y="4022011"/>
                </a:lnTo>
                <a:lnTo>
                  <a:pt x="2865001" y="4115773"/>
                </a:lnTo>
                <a:cubicBezTo>
                  <a:pt x="2865795" y="4117559"/>
                  <a:pt x="2866638" y="4119047"/>
                  <a:pt x="2867531" y="4120238"/>
                </a:cubicBezTo>
                <a:cubicBezTo>
                  <a:pt x="2868424" y="4121428"/>
                  <a:pt x="2869813" y="4122371"/>
                  <a:pt x="2871699" y="4123065"/>
                </a:cubicBezTo>
                <a:cubicBezTo>
                  <a:pt x="2873584" y="4123760"/>
                  <a:pt x="2876362" y="4124256"/>
                  <a:pt x="2880033" y="4124554"/>
                </a:cubicBezTo>
                <a:cubicBezTo>
                  <a:pt x="2883704" y="4124851"/>
                  <a:pt x="2888615" y="4125000"/>
                  <a:pt x="2894767" y="4125000"/>
                </a:cubicBezTo>
                <a:cubicBezTo>
                  <a:pt x="2900919" y="4125000"/>
                  <a:pt x="2905830" y="4124802"/>
                  <a:pt x="2909501" y="4124405"/>
                </a:cubicBezTo>
                <a:cubicBezTo>
                  <a:pt x="2913172" y="4124008"/>
                  <a:pt x="2915801" y="4123115"/>
                  <a:pt x="2917389" y="4121726"/>
                </a:cubicBezTo>
                <a:cubicBezTo>
                  <a:pt x="2918976" y="4120337"/>
                  <a:pt x="2919720" y="4118303"/>
                  <a:pt x="2919621" y="4115624"/>
                </a:cubicBezTo>
                <a:cubicBezTo>
                  <a:pt x="2919522" y="4112945"/>
                  <a:pt x="2918679" y="4109423"/>
                  <a:pt x="2917091" y="4105057"/>
                </a:cubicBezTo>
                <a:lnTo>
                  <a:pt x="2787908" y="3747274"/>
                </a:lnTo>
                <a:cubicBezTo>
                  <a:pt x="2787115" y="3745092"/>
                  <a:pt x="2786023" y="3743256"/>
                  <a:pt x="2784634" y="3741768"/>
                </a:cubicBezTo>
                <a:cubicBezTo>
                  <a:pt x="2783245" y="3740279"/>
                  <a:pt x="2781260" y="3739138"/>
                  <a:pt x="2778681" y="3738345"/>
                </a:cubicBezTo>
                <a:cubicBezTo>
                  <a:pt x="2776101" y="3737551"/>
                  <a:pt x="2772728" y="3737005"/>
                  <a:pt x="2768560" y="3736708"/>
                </a:cubicBezTo>
                <a:cubicBezTo>
                  <a:pt x="2764393" y="3736410"/>
                  <a:pt x="2759135" y="3736261"/>
                  <a:pt x="2752785" y="3736261"/>
                </a:cubicBezTo>
                <a:close/>
                <a:moveTo>
                  <a:pt x="1130261" y="3736261"/>
                </a:moveTo>
                <a:cubicBezTo>
                  <a:pt x="1125498" y="3736261"/>
                  <a:pt x="1121430" y="3736509"/>
                  <a:pt x="1118057" y="3737005"/>
                </a:cubicBezTo>
                <a:cubicBezTo>
                  <a:pt x="1114683" y="3737501"/>
                  <a:pt x="1112004" y="3738097"/>
                  <a:pt x="1110020" y="3738791"/>
                </a:cubicBezTo>
                <a:cubicBezTo>
                  <a:pt x="1108036" y="3739486"/>
                  <a:pt x="1106646" y="3740428"/>
                  <a:pt x="1105853" y="3741619"/>
                </a:cubicBezTo>
                <a:cubicBezTo>
                  <a:pt x="1105059" y="3742810"/>
                  <a:pt x="1104662" y="3744199"/>
                  <a:pt x="1104662" y="3745786"/>
                </a:cubicBezTo>
                <a:lnTo>
                  <a:pt x="1104662" y="4102378"/>
                </a:lnTo>
                <a:cubicBezTo>
                  <a:pt x="1104662" y="4110117"/>
                  <a:pt x="1106696" y="4115525"/>
                  <a:pt x="1110764" y="4118601"/>
                </a:cubicBezTo>
                <a:cubicBezTo>
                  <a:pt x="1114832" y="4121676"/>
                  <a:pt x="1119148" y="4123214"/>
                  <a:pt x="1123712" y="4123214"/>
                </a:cubicBezTo>
                <a:lnTo>
                  <a:pt x="1293971" y="4123214"/>
                </a:lnTo>
                <a:cubicBezTo>
                  <a:pt x="1295757" y="4123214"/>
                  <a:pt x="1297295" y="4122768"/>
                  <a:pt x="1298585" y="4121875"/>
                </a:cubicBezTo>
                <a:cubicBezTo>
                  <a:pt x="1299875" y="4120982"/>
                  <a:pt x="1300966" y="4119593"/>
                  <a:pt x="1301859" y="4117708"/>
                </a:cubicBezTo>
                <a:cubicBezTo>
                  <a:pt x="1302753" y="4115822"/>
                  <a:pt x="1303397" y="4113540"/>
                  <a:pt x="1303794" y="4110861"/>
                </a:cubicBezTo>
                <a:cubicBezTo>
                  <a:pt x="1304191" y="4108183"/>
                  <a:pt x="1304389" y="4104859"/>
                  <a:pt x="1304389" y="4100890"/>
                </a:cubicBezTo>
                <a:cubicBezTo>
                  <a:pt x="1304389" y="4096921"/>
                  <a:pt x="1304191" y="4093548"/>
                  <a:pt x="1303794" y="4090770"/>
                </a:cubicBezTo>
                <a:cubicBezTo>
                  <a:pt x="1303397" y="4087992"/>
                  <a:pt x="1302753" y="4085759"/>
                  <a:pt x="1301859" y="4084072"/>
                </a:cubicBezTo>
                <a:cubicBezTo>
                  <a:pt x="1300966" y="4082386"/>
                  <a:pt x="1299875" y="4081096"/>
                  <a:pt x="1298585" y="4080203"/>
                </a:cubicBezTo>
                <a:cubicBezTo>
                  <a:pt x="1297295" y="4079310"/>
                  <a:pt x="1295757" y="4078863"/>
                  <a:pt x="1293971" y="4078863"/>
                </a:cubicBezTo>
                <a:lnTo>
                  <a:pt x="1155859" y="4078863"/>
                </a:lnTo>
                <a:lnTo>
                  <a:pt x="1155859" y="3745786"/>
                </a:lnTo>
                <a:cubicBezTo>
                  <a:pt x="1155859" y="3744199"/>
                  <a:pt x="1155462" y="3742810"/>
                  <a:pt x="1154668" y="3741619"/>
                </a:cubicBezTo>
                <a:cubicBezTo>
                  <a:pt x="1153875" y="3740428"/>
                  <a:pt x="1152485" y="3739486"/>
                  <a:pt x="1150501" y="3738791"/>
                </a:cubicBezTo>
                <a:cubicBezTo>
                  <a:pt x="1148517" y="3738097"/>
                  <a:pt x="1145887" y="3737501"/>
                  <a:pt x="1142613" y="3737005"/>
                </a:cubicBezTo>
                <a:cubicBezTo>
                  <a:pt x="1139339" y="3736509"/>
                  <a:pt x="1135221" y="3736261"/>
                  <a:pt x="1130261" y="3736261"/>
                </a:cubicBezTo>
                <a:close/>
                <a:moveTo>
                  <a:pt x="876360" y="3736261"/>
                </a:moveTo>
                <a:cubicBezTo>
                  <a:pt x="870407" y="3736261"/>
                  <a:pt x="865495" y="3736410"/>
                  <a:pt x="861626" y="3736708"/>
                </a:cubicBezTo>
                <a:cubicBezTo>
                  <a:pt x="857756" y="3737005"/>
                  <a:pt x="854581" y="3737551"/>
                  <a:pt x="852101" y="3738345"/>
                </a:cubicBezTo>
                <a:cubicBezTo>
                  <a:pt x="849620" y="3739138"/>
                  <a:pt x="847735" y="3740230"/>
                  <a:pt x="846445" y="3741619"/>
                </a:cubicBezTo>
                <a:cubicBezTo>
                  <a:pt x="845155" y="3743008"/>
                  <a:pt x="844114" y="3744794"/>
                  <a:pt x="843320" y="3746977"/>
                </a:cubicBezTo>
                <a:lnTo>
                  <a:pt x="714137" y="4104760"/>
                </a:lnTo>
                <a:cubicBezTo>
                  <a:pt x="712550" y="4109125"/>
                  <a:pt x="711706" y="4112647"/>
                  <a:pt x="711607" y="4115326"/>
                </a:cubicBezTo>
                <a:cubicBezTo>
                  <a:pt x="711508" y="4118005"/>
                  <a:pt x="712202" y="4120039"/>
                  <a:pt x="713691" y="4121428"/>
                </a:cubicBezTo>
                <a:cubicBezTo>
                  <a:pt x="715179" y="4122817"/>
                  <a:pt x="717759" y="4123760"/>
                  <a:pt x="721430" y="4124256"/>
                </a:cubicBezTo>
                <a:cubicBezTo>
                  <a:pt x="725101" y="4124752"/>
                  <a:pt x="729814" y="4125000"/>
                  <a:pt x="735568" y="4125000"/>
                </a:cubicBezTo>
                <a:cubicBezTo>
                  <a:pt x="741125" y="4125000"/>
                  <a:pt x="745639" y="4124802"/>
                  <a:pt x="749112" y="4124405"/>
                </a:cubicBezTo>
                <a:cubicBezTo>
                  <a:pt x="752584" y="4124008"/>
                  <a:pt x="755263" y="4123363"/>
                  <a:pt x="757148" y="4122470"/>
                </a:cubicBezTo>
                <a:cubicBezTo>
                  <a:pt x="759034" y="4121577"/>
                  <a:pt x="760472" y="4120486"/>
                  <a:pt x="761464" y="4119196"/>
                </a:cubicBezTo>
                <a:cubicBezTo>
                  <a:pt x="762457" y="4117906"/>
                  <a:pt x="763250" y="4116368"/>
                  <a:pt x="763846" y="4114582"/>
                </a:cubicBezTo>
                <a:lnTo>
                  <a:pt x="795397" y="4022011"/>
                </a:lnTo>
                <a:lnTo>
                  <a:pt x="955536" y="4022011"/>
                </a:lnTo>
                <a:lnTo>
                  <a:pt x="988576" y="4115773"/>
                </a:lnTo>
                <a:cubicBezTo>
                  <a:pt x="989370" y="4117559"/>
                  <a:pt x="990213" y="4119047"/>
                  <a:pt x="991106" y="4120238"/>
                </a:cubicBezTo>
                <a:cubicBezTo>
                  <a:pt x="991999" y="4121428"/>
                  <a:pt x="993388" y="4122371"/>
                  <a:pt x="995273" y="4123065"/>
                </a:cubicBezTo>
                <a:cubicBezTo>
                  <a:pt x="997159" y="4123760"/>
                  <a:pt x="999937" y="4124256"/>
                  <a:pt x="1003608" y="4124554"/>
                </a:cubicBezTo>
                <a:cubicBezTo>
                  <a:pt x="1007279" y="4124851"/>
                  <a:pt x="1012190" y="4125000"/>
                  <a:pt x="1018342" y="4125000"/>
                </a:cubicBezTo>
                <a:cubicBezTo>
                  <a:pt x="1024493" y="4125000"/>
                  <a:pt x="1029405" y="4124802"/>
                  <a:pt x="1033076" y="4124405"/>
                </a:cubicBezTo>
                <a:cubicBezTo>
                  <a:pt x="1036747" y="4124008"/>
                  <a:pt x="1039376" y="4123115"/>
                  <a:pt x="1040964" y="4121726"/>
                </a:cubicBezTo>
                <a:cubicBezTo>
                  <a:pt x="1042551" y="4120337"/>
                  <a:pt x="1043295" y="4118303"/>
                  <a:pt x="1043196" y="4115624"/>
                </a:cubicBezTo>
                <a:cubicBezTo>
                  <a:pt x="1043097" y="4112945"/>
                  <a:pt x="1042253" y="4109423"/>
                  <a:pt x="1040666" y="4105057"/>
                </a:cubicBezTo>
                <a:lnTo>
                  <a:pt x="911483" y="3747274"/>
                </a:lnTo>
                <a:cubicBezTo>
                  <a:pt x="910689" y="3745092"/>
                  <a:pt x="909598" y="3743256"/>
                  <a:pt x="908209" y="3741768"/>
                </a:cubicBezTo>
                <a:cubicBezTo>
                  <a:pt x="906820" y="3740279"/>
                  <a:pt x="904836" y="3739138"/>
                  <a:pt x="902256" y="3738345"/>
                </a:cubicBezTo>
                <a:cubicBezTo>
                  <a:pt x="899676" y="3737551"/>
                  <a:pt x="896303" y="3737005"/>
                  <a:pt x="892136" y="3736708"/>
                </a:cubicBezTo>
                <a:cubicBezTo>
                  <a:pt x="887968" y="3736410"/>
                  <a:pt x="882710" y="3736261"/>
                  <a:pt x="876360" y="3736261"/>
                </a:cubicBezTo>
                <a:close/>
                <a:moveTo>
                  <a:pt x="2289334" y="3046889"/>
                </a:moveTo>
                <a:lnTo>
                  <a:pt x="2332494" y="3046889"/>
                </a:lnTo>
                <a:cubicBezTo>
                  <a:pt x="2342614" y="3046889"/>
                  <a:pt x="2350800" y="3047187"/>
                  <a:pt x="2357051" y="3047782"/>
                </a:cubicBezTo>
                <a:cubicBezTo>
                  <a:pt x="2363302" y="3048378"/>
                  <a:pt x="2368907" y="3049370"/>
                  <a:pt x="2373868" y="3050759"/>
                </a:cubicBezTo>
                <a:cubicBezTo>
                  <a:pt x="2389743" y="3055323"/>
                  <a:pt x="2401054" y="3062814"/>
                  <a:pt x="2407801" y="3073232"/>
                </a:cubicBezTo>
                <a:cubicBezTo>
                  <a:pt x="2414548" y="3083650"/>
                  <a:pt x="2417921" y="3096399"/>
                  <a:pt x="2417921" y="3111481"/>
                </a:cubicBezTo>
                <a:cubicBezTo>
                  <a:pt x="2417921" y="3120807"/>
                  <a:pt x="2416384" y="3129439"/>
                  <a:pt x="2413308" y="3137377"/>
                </a:cubicBezTo>
                <a:cubicBezTo>
                  <a:pt x="2410232" y="3145314"/>
                  <a:pt x="2405420" y="3152210"/>
                  <a:pt x="2398871" y="3158064"/>
                </a:cubicBezTo>
                <a:cubicBezTo>
                  <a:pt x="2392323" y="3163918"/>
                  <a:pt x="2384138" y="3168482"/>
                  <a:pt x="2374315" y="3171756"/>
                </a:cubicBezTo>
                <a:cubicBezTo>
                  <a:pt x="2364492" y="3175030"/>
                  <a:pt x="2352834" y="3176667"/>
                  <a:pt x="2339340" y="3176667"/>
                </a:cubicBezTo>
                <a:lnTo>
                  <a:pt x="2289334" y="3176667"/>
                </a:lnTo>
                <a:close/>
                <a:moveTo>
                  <a:pt x="1989445" y="3042722"/>
                </a:moveTo>
                <a:cubicBezTo>
                  <a:pt x="2011642" y="3042722"/>
                  <a:pt x="2030271" y="3046592"/>
                  <a:pt x="2045333" y="3054331"/>
                </a:cubicBezTo>
                <a:cubicBezTo>
                  <a:pt x="2060394" y="3062070"/>
                  <a:pt x="2072433" y="3072835"/>
                  <a:pt x="2081451" y="3086626"/>
                </a:cubicBezTo>
                <a:cubicBezTo>
                  <a:pt x="2090469" y="3100418"/>
                  <a:pt x="2096911" y="3116690"/>
                  <a:pt x="2100776" y="3135442"/>
                </a:cubicBezTo>
                <a:cubicBezTo>
                  <a:pt x="2104641" y="3154194"/>
                  <a:pt x="2106573" y="3174484"/>
                  <a:pt x="2106573" y="3196313"/>
                </a:cubicBezTo>
                <a:cubicBezTo>
                  <a:pt x="2106573" y="3217149"/>
                  <a:pt x="2104591" y="3236893"/>
                  <a:pt x="2100627" y="3255546"/>
                </a:cubicBezTo>
                <a:cubicBezTo>
                  <a:pt x="2096663" y="3274199"/>
                  <a:pt x="2090024" y="3290620"/>
                  <a:pt x="2080709" y="3304808"/>
                </a:cubicBezTo>
                <a:cubicBezTo>
                  <a:pt x="2071395" y="3318997"/>
                  <a:pt x="2059108" y="3330258"/>
                  <a:pt x="2043847" y="3338592"/>
                </a:cubicBezTo>
                <a:cubicBezTo>
                  <a:pt x="2028586" y="3346927"/>
                  <a:pt x="2009757" y="3351094"/>
                  <a:pt x="1987362" y="3351094"/>
                </a:cubicBezTo>
                <a:cubicBezTo>
                  <a:pt x="1964771" y="3351094"/>
                  <a:pt x="1945994" y="3347274"/>
                  <a:pt x="1931030" y="3339634"/>
                </a:cubicBezTo>
                <a:cubicBezTo>
                  <a:pt x="1916067" y="3331994"/>
                  <a:pt x="1904126" y="3321279"/>
                  <a:pt x="1895207" y="3307487"/>
                </a:cubicBezTo>
                <a:cubicBezTo>
                  <a:pt x="1886288" y="3293696"/>
                  <a:pt x="1879946" y="3277275"/>
                  <a:pt x="1876180" y="3258225"/>
                </a:cubicBezTo>
                <a:cubicBezTo>
                  <a:pt x="1872414" y="3239175"/>
                  <a:pt x="1870532" y="3218339"/>
                  <a:pt x="1870532" y="3195717"/>
                </a:cubicBezTo>
                <a:cubicBezTo>
                  <a:pt x="1870532" y="3175278"/>
                  <a:pt x="1872563" y="3155782"/>
                  <a:pt x="1876627" y="3137228"/>
                </a:cubicBezTo>
                <a:cubicBezTo>
                  <a:pt x="1880690" y="3118674"/>
                  <a:pt x="1887428" y="3102452"/>
                  <a:pt x="1896842" y="3088561"/>
                </a:cubicBezTo>
                <a:cubicBezTo>
                  <a:pt x="1906255" y="3074671"/>
                  <a:pt x="1918493" y="3063558"/>
                  <a:pt x="1933556" y="3055224"/>
                </a:cubicBezTo>
                <a:cubicBezTo>
                  <a:pt x="1948618" y="3046889"/>
                  <a:pt x="1967248" y="3042722"/>
                  <a:pt x="1989445" y="3042722"/>
                </a:cubicBezTo>
                <a:close/>
                <a:moveTo>
                  <a:pt x="2257187" y="3004622"/>
                </a:moveTo>
                <a:cubicBezTo>
                  <a:pt x="2252623" y="3004622"/>
                  <a:pt x="2248307" y="3006160"/>
                  <a:pt x="2244239" y="3009236"/>
                </a:cubicBezTo>
                <a:cubicBezTo>
                  <a:pt x="2240171" y="3012311"/>
                  <a:pt x="2238137" y="3017719"/>
                  <a:pt x="2238137" y="3025458"/>
                </a:cubicBezTo>
                <a:lnTo>
                  <a:pt x="2238137" y="3382050"/>
                </a:lnTo>
                <a:cubicBezTo>
                  <a:pt x="2238137" y="3383638"/>
                  <a:pt x="2238534" y="3385027"/>
                  <a:pt x="2239328" y="3386217"/>
                </a:cubicBezTo>
                <a:cubicBezTo>
                  <a:pt x="2240121" y="3387408"/>
                  <a:pt x="2241511" y="3388350"/>
                  <a:pt x="2243495" y="3389045"/>
                </a:cubicBezTo>
                <a:cubicBezTo>
                  <a:pt x="2245479" y="3389740"/>
                  <a:pt x="2248109" y="3390335"/>
                  <a:pt x="2251383" y="3390831"/>
                </a:cubicBezTo>
                <a:cubicBezTo>
                  <a:pt x="2254657" y="3391327"/>
                  <a:pt x="2258775" y="3391575"/>
                  <a:pt x="2263736" y="3391575"/>
                </a:cubicBezTo>
                <a:cubicBezTo>
                  <a:pt x="2268696" y="3391575"/>
                  <a:pt x="2272814" y="3391327"/>
                  <a:pt x="2276088" y="3390831"/>
                </a:cubicBezTo>
                <a:cubicBezTo>
                  <a:pt x="2279363" y="3390335"/>
                  <a:pt x="2281942" y="3389740"/>
                  <a:pt x="2283827" y="3389045"/>
                </a:cubicBezTo>
                <a:cubicBezTo>
                  <a:pt x="2285713" y="3388350"/>
                  <a:pt x="2287102" y="3387408"/>
                  <a:pt x="2287995" y="3386217"/>
                </a:cubicBezTo>
                <a:cubicBezTo>
                  <a:pt x="2288888" y="3385027"/>
                  <a:pt x="2289334" y="3383638"/>
                  <a:pt x="2289334" y="3382050"/>
                </a:cubicBezTo>
                <a:lnTo>
                  <a:pt x="2289334" y="3218042"/>
                </a:lnTo>
                <a:lnTo>
                  <a:pt x="2323564" y="3218042"/>
                </a:lnTo>
                <a:cubicBezTo>
                  <a:pt x="2335272" y="3218042"/>
                  <a:pt x="2345293" y="3219778"/>
                  <a:pt x="2353628" y="3223251"/>
                </a:cubicBezTo>
                <a:cubicBezTo>
                  <a:pt x="2361962" y="3226723"/>
                  <a:pt x="2369205" y="3231585"/>
                  <a:pt x="2375357" y="3237836"/>
                </a:cubicBezTo>
                <a:cubicBezTo>
                  <a:pt x="2381508" y="3244087"/>
                  <a:pt x="2386816" y="3251528"/>
                  <a:pt x="2391281" y="3260160"/>
                </a:cubicBezTo>
                <a:cubicBezTo>
                  <a:pt x="2395746" y="3268792"/>
                  <a:pt x="2400062" y="3278267"/>
                  <a:pt x="2404229" y="3288586"/>
                </a:cubicBezTo>
                <a:lnTo>
                  <a:pt x="2439650" y="3379371"/>
                </a:lnTo>
                <a:cubicBezTo>
                  <a:pt x="2440444" y="3381753"/>
                  <a:pt x="2441387" y="3383737"/>
                  <a:pt x="2442478" y="3385324"/>
                </a:cubicBezTo>
                <a:cubicBezTo>
                  <a:pt x="2443569" y="3386912"/>
                  <a:pt x="2445107" y="3388152"/>
                  <a:pt x="2447092" y="3389045"/>
                </a:cubicBezTo>
                <a:cubicBezTo>
                  <a:pt x="2449076" y="3389938"/>
                  <a:pt x="2451705" y="3390583"/>
                  <a:pt x="2454980" y="3390980"/>
                </a:cubicBezTo>
                <a:cubicBezTo>
                  <a:pt x="2458254" y="3391377"/>
                  <a:pt x="2462471" y="3391575"/>
                  <a:pt x="2467630" y="3391575"/>
                </a:cubicBezTo>
                <a:cubicBezTo>
                  <a:pt x="2473583" y="3391575"/>
                  <a:pt x="2478346" y="3391377"/>
                  <a:pt x="2481918" y="3390980"/>
                </a:cubicBezTo>
                <a:cubicBezTo>
                  <a:pt x="2485489" y="3390583"/>
                  <a:pt x="2488268" y="3389988"/>
                  <a:pt x="2490252" y="3389194"/>
                </a:cubicBezTo>
                <a:cubicBezTo>
                  <a:pt x="2492236" y="3388400"/>
                  <a:pt x="2493526" y="3387408"/>
                  <a:pt x="2494122" y="3386217"/>
                </a:cubicBezTo>
                <a:cubicBezTo>
                  <a:pt x="2494717" y="3385027"/>
                  <a:pt x="2495014" y="3383638"/>
                  <a:pt x="2495014" y="3382050"/>
                </a:cubicBezTo>
                <a:cubicBezTo>
                  <a:pt x="2495014" y="3380463"/>
                  <a:pt x="2494618" y="3378230"/>
                  <a:pt x="2493824" y="3375353"/>
                </a:cubicBezTo>
                <a:cubicBezTo>
                  <a:pt x="2493030" y="3372475"/>
                  <a:pt x="2491244" y="3367465"/>
                  <a:pt x="2488466" y="3360321"/>
                </a:cubicBezTo>
                <a:lnTo>
                  <a:pt x="2453938" y="3275489"/>
                </a:lnTo>
                <a:cubicBezTo>
                  <a:pt x="2449969" y="3265766"/>
                  <a:pt x="2446000" y="3257035"/>
                  <a:pt x="2442032" y="3249295"/>
                </a:cubicBezTo>
                <a:cubicBezTo>
                  <a:pt x="2438063" y="3241556"/>
                  <a:pt x="2433846" y="3234710"/>
                  <a:pt x="2429381" y="3228757"/>
                </a:cubicBezTo>
                <a:cubicBezTo>
                  <a:pt x="2424916" y="3222804"/>
                  <a:pt x="2420104" y="3217694"/>
                  <a:pt x="2414945" y="3213428"/>
                </a:cubicBezTo>
                <a:cubicBezTo>
                  <a:pt x="2409786" y="3209161"/>
                  <a:pt x="2404031" y="3205639"/>
                  <a:pt x="2397681" y="3202861"/>
                </a:cubicBezTo>
                <a:cubicBezTo>
                  <a:pt x="2408992" y="3198892"/>
                  <a:pt x="2419211" y="3194031"/>
                  <a:pt x="2428339" y="3188276"/>
                </a:cubicBezTo>
                <a:cubicBezTo>
                  <a:pt x="2437468" y="3182521"/>
                  <a:pt x="2445306" y="3175725"/>
                  <a:pt x="2451854" y="3167886"/>
                </a:cubicBezTo>
                <a:cubicBezTo>
                  <a:pt x="2458403" y="3160048"/>
                  <a:pt x="2463413" y="3151019"/>
                  <a:pt x="2466886" y="3140800"/>
                </a:cubicBezTo>
                <a:cubicBezTo>
                  <a:pt x="2470359" y="3130580"/>
                  <a:pt x="2472095" y="3119021"/>
                  <a:pt x="2472095" y="3106123"/>
                </a:cubicBezTo>
                <a:cubicBezTo>
                  <a:pt x="2472095" y="3092827"/>
                  <a:pt x="2470160" y="3080673"/>
                  <a:pt x="2466291" y="3069660"/>
                </a:cubicBezTo>
                <a:cubicBezTo>
                  <a:pt x="2462421" y="3058647"/>
                  <a:pt x="2456617" y="3048874"/>
                  <a:pt x="2448878" y="3040341"/>
                </a:cubicBezTo>
                <a:cubicBezTo>
                  <a:pt x="2441139" y="3031808"/>
                  <a:pt x="2431564" y="3024764"/>
                  <a:pt x="2420154" y="3019207"/>
                </a:cubicBezTo>
                <a:cubicBezTo>
                  <a:pt x="2408744" y="3013651"/>
                  <a:pt x="2395597" y="3009583"/>
                  <a:pt x="2380714" y="3007003"/>
                </a:cubicBezTo>
                <a:cubicBezTo>
                  <a:pt x="2375555" y="3006408"/>
                  <a:pt x="2369751" y="3005862"/>
                  <a:pt x="2363302" y="3005366"/>
                </a:cubicBezTo>
                <a:cubicBezTo>
                  <a:pt x="2356852" y="3004870"/>
                  <a:pt x="2348766" y="3004622"/>
                  <a:pt x="2339043" y="3004622"/>
                </a:cubicBezTo>
                <a:close/>
                <a:moveTo>
                  <a:pt x="1525250" y="3004622"/>
                </a:moveTo>
                <a:cubicBezTo>
                  <a:pt x="1523663" y="3004622"/>
                  <a:pt x="1522224" y="3005019"/>
                  <a:pt x="1520934" y="3005813"/>
                </a:cubicBezTo>
                <a:cubicBezTo>
                  <a:pt x="1519645" y="3006606"/>
                  <a:pt x="1518603" y="3007896"/>
                  <a:pt x="1517809" y="3009682"/>
                </a:cubicBezTo>
                <a:cubicBezTo>
                  <a:pt x="1517015" y="3011468"/>
                  <a:pt x="1516370" y="3013800"/>
                  <a:pt x="1515874" y="3016677"/>
                </a:cubicBezTo>
                <a:cubicBezTo>
                  <a:pt x="1515378" y="3019554"/>
                  <a:pt x="1515130" y="3022878"/>
                  <a:pt x="1515130" y="3026649"/>
                </a:cubicBezTo>
                <a:cubicBezTo>
                  <a:pt x="1515130" y="3030419"/>
                  <a:pt x="1515378" y="3033693"/>
                  <a:pt x="1515874" y="3036471"/>
                </a:cubicBezTo>
                <a:cubicBezTo>
                  <a:pt x="1516370" y="3039249"/>
                  <a:pt x="1517015" y="3041482"/>
                  <a:pt x="1517809" y="3043168"/>
                </a:cubicBezTo>
                <a:cubicBezTo>
                  <a:pt x="1518603" y="3044855"/>
                  <a:pt x="1519645" y="3046096"/>
                  <a:pt x="1520934" y="3046889"/>
                </a:cubicBezTo>
                <a:cubicBezTo>
                  <a:pt x="1522224" y="3047683"/>
                  <a:pt x="1523663" y="3048080"/>
                  <a:pt x="1525250" y="3048080"/>
                </a:cubicBezTo>
                <a:lnTo>
                  <a:pt x="1633597" y="3048080"/>
                </a:lnTo>
                <a:lnTo>
                  <a:pt x="1633597" y="3382050"/>
                </a:lnTo>
                <a:cubicBezTo>
                  <a:pt x="1633597" y="3383638"/>
                  <a:pt x="1633994" y="3385027"/>
                  <a:pt x="1634788" y="3386217"/>
                </a:cubicBezTo>
                <a:cubicBezTo>
                  <a:pt x="1635582" y="3387408"/>
                  <a:pt x="1636971" y="3388350"/>
                  <a:pt x="1638955" y="3389045"/>
                </a:cubicBezTo>
                <a:cubicBezTo>
                  <a:pt x="1640939" y="3389740"/>
                  <a:pt x="1643618" y="3390335"/>
                  <a:pt x="1646992" y="3390831"/>
                </a:cubicBezTo>
                <a:cubicBezTo>
                  <a:pt x="1650365" y="3391327"/>
                  <a:pt x="1654433" y="3391575"/>
                  <a:pt x="1659196" y="3391575"/>
                </a:cubicBezTo>
                <a:cubicBezTo>
                  <a:pt x="1664157" y="3391575"/>
                  <a:pt x="1668274" y="3391327"/>
                  <a:pt x="1671548" y="3390831"/>
                </a:cubicBezTo>
                <a:cubicBezTo>
                  <a:pt x="1674822" y="3390335"/>
                  <a:pt x="1677452" y="3389740"/>
                  <a:pt x="1679436" y="3389045"/>
                </a:cubicBezTo>
                <a:cubicBezTo>
                  <a:pt x="1681421" y="3388350"/>
                  <a:pt x="1682810" y="3387408"/>
                  <a:pt x="1683603" y="3386217"/>
                </a:cubicBezTo>
                <a:cubicBezTo>
                  <a:pt x="1684397" y="3385027"/>
                  <a:pt x="1684794" y="3383638"/>
                  <a:pt x="1684794" y="3382050"/>
                </a:cubicBezTo>
                <a:lnTo>
                  <a:pt x="1684794" y="3048080"/>
                </a:lnTo>
                <a:lnTo>
                  <a:pt x="1793141" y="3048080"/>
                </a:lnTo>
                <a:cubicBezTo>
                  <a:pt x="1794728" y="3048080"/>
                  <a:pt x="1796167" y="3047683"/>
                  <a:pt x="1797457" y="3046889"/>
                </a:cubicBezTo>
                <a:cubicBezTo>
                  <a:pt x="1798747" y="3046096"/>
                  <a:pt x="1799838" y="3044855"/>
                  <a:pt x="1800731" y="3043168"/>
                </a:cubicBezTo>
                <a:cubicBezTo>
                  <a:pt x="1801624" y="3041482"/>
                  <a:pt x="1802269" y="3039249"/>
                  <a:pt x="1802666" y="3036471"/>
                </a:cubicBezTo>
                <a:cubicBezTo>
                  <a:pt x="1803063" y="3033693"/>
                  <a:pt x="1803261" y="3030419"/>
                  <a:pt x="1803261" y="3026649"/>
                </a:cubicBezTo>
                <a:cubicBezTo>
                  <a:pt x="1803261" y="3022878"/>
                  <a:pt x="1803063" y="3019554"/>
                  <a:pt x="1802666" y="3016677"/>
                </a:cubicBezTo>
                <a:cubicBezTo>
                  <a:pt x="1802269" y="3013800"/>
                  <a:pt x="1801624" y="3011468"/>
                  <a:pt x="1800731" y="3009682"/>
                </a:cubicBezTo>
                <a:cubicBezTo>
                  <a:pt x="1799838" y="3007896"/>
                  <a:pt x="1798747" y="3006606"/>
                  <a:pt x="1797457" y="3005813"/>
                </a:cubicBezTo>
                <a:cubicBezTo>
                  <a:pt x="1796167" y="3005019"/>
                  <a:pt x="1794728" y="3004622"/>
                  <a:pt x="1793141" y="3004622"/>
                </a:cubicBezTo>
                <a:close/>
                <a:moveTo>
                  <a:pt x="2545616" y="3002836"/>
                </a:moveTo>
                <a:cubicBezTo>
                  <a:pt x="2539068" y="3002836"/>
                  <a:pt x="2533859" y="3003034"/>
                  <a:pt x="2529989" y="3003432"/>
                </a:cubicBezTo>
                <a:cubicBezTo>
                  <a:pt x="2526120" y="3003828"/>
                  <a:pt x="2523441" y="3004721"/>
                  <a:pt x="2521952" y="3006110"/>
                </a:cubicBezTo>
                <a:cubicBezTo>
                  <a:pt x="2520464" y="3007499"/>
                  <a:pt x="2519968" y="3009484"/>
                  <a:pt x="2520464" y="3012063"/>
                </a:cubicBezTo>
                <a:cubicBezTo>
                  <a:pt x="2520960" y="3014643"/>
                  <a:pt x="2522300" y="3018215"/>
                  <a:pt x="2524483" y="3022779"/>
                </a:cubicBezTo>
                <a:lnTo>
                  <a:pt x="2633425" y="3240068"/>
                </a:lnTo>
                <a:lnTo>
                  <a:pt x="2633425" y="3382050"/>
                </a:lnTo>
                <a:cubicBezTo>
                  <a:pt x="2633425" y="3383638"/>
                  <a:pt x="2633819" y="3385027"/>
                  <a:pt x="2634608" y="3386217"/>
                </a:cubicBezTo>
                <a:cubicBezTo>
                  <a:pt x="2635397" y="3387408"/>
                  <a:pt x="2636828" y="3388350"/>
                  <a:pt x="2638899" y="3389045"/>
                </a:cubicBezTo>
                <a:cubicBezTo>
                  <a:pt x="2640970" y="3389740"/>
                  <a:pt x="2643633" y="3390335"/>
                  <a:pt x="2646889" y="3390831"/>
                </a:cubicBezTo>
                <a:cubicBezTo>
                  <a:pt x="2650145" y="3391327"/>
                  <a:pt x="2654239" y="3391575"/>
                  <a:pt x="2659172" y="3391575"/>
                </a:cubicBezTo>
                <a:cubicBezTo>
                  <a:pt x="2663906" y="3391575"/>
                  <a:pt x="2667950" y="3391327"/>
                  <a:pt x="2671304" y="3390831"/>
                </a:cubicBezTo>
                <a:cubicBezTo>
                  <a:pt x="2674657" y="3390335"/>
                  <a:pt x="2677320" y="3389740"/>
                  <a:pt x="2679294" y="3389045"/>
                </a:cubicBezTo>
                <a:cubicBezTo>
                  <a:pt x="2681267" y="3388350"/>
                  <a:pt x="2682649" y="3387408"/>
                  <a:pt x="2683438" y="3386217"/>
                </a:cubicBezTo>
                <a:cubicBezTo>
                  <a:pt x="2684227" y="3385027"/>
                  <a:pt x="2684621" y="3383638"/>
                  <a:pt x="2684621" y="3382050"/>
                </a:cubicBezTo>
                <a:lnTo>
                  <a:pt x="2684621" y="3240068"/>
                </a:lnTo>
                <a:lnTo>
                  <a:pt x="2793564" y="3022779"/>
                </a:lnTo>
                <a:cubicBezTo>
                  <a:pt x="2795746" y="3018413"/>
                  <a:pt x="2797086" y="3014941"/>
                  <a:pt x="2797582" y="3012361"/>
                </a:cubicBezTo>
                <a:cubicBezTo>
                  <a:pt x="2798078" y="3009781"/>
                  <a:pt x="2797532" y="3007797"/>
                  <a:pt x="2795945" y="3006408"/>
                </a:cubicBezTo>
                <a:cubicBezTo>
                  <a:pt x="2794357" y="3005019"/>
                  <a:pt x="2791530" y="3004076"/>
                  <a:pt x="2787462" y="3003580"/>
                </a:cubicBezTo>
                <a:cubicBezTo>
                  <a:pt x="2783394" y="3003084"/>
                  <a:pt x="2777788" y="3002836"/>
                  <a:pt x="2770644" y="3002836"/>
                </a:cubicBezTo>
                <a:cubicBezTo>
                  <a:pt x="2765485" y="3002836"/>
                  <a:pt x="2761218" y="3003034"/>
                  <a:pt x="2757845" y="3003432"/>
                </a:cubicBezTo>
                <a:cubicBezTo>
                  <a:pt x="2754471" y="3003828"/>
                  <a:pt x="2751842" y="3004374"/>
                  <a:pt x="2749957" y="3005068"/>
                </a:cubicBezTo>
                <a:cubicBezTo>
                  <a:pt x="2748072" y="3005763"/>
                  <a:pt x="2746583" y="3006805"/>
                  <a:pt x="2745492" y="3008194"/>
                </a:cubicBezTo>
                <a:cubicBezTo>
                  <a:pt x="2744401" y="3009583"/>
                  <a:pt x="2743557" y="3011270"/>
                  <a:pt x="2742962" y="3013254"/>
                </a:cubicBezTo>
                <a:lnTo>
                  <a:pt x="2689384" y="3124577"/>
                </a:lnTo>
                <a:cubicBezTo>
                  <a:pt x="2684432" y="3135492"/>
                  <a:pt x="2679540" y="3146554"/>
                  <a:pt x="2674706" y="3157766"/>
                </a:cubicBezTo>
                <a:cubicBezTo>
                  <a:pt x="2669872" y="3168978"/>
                  <a:pt x="2665187" y="3180239"/>
                  <a:pt x="2660651" y="3191550"/>
                </a:cubicBezTo>
                <a:lnTo>
                  <a:pt x="2660060" y="3191550"/>
                </a:lnTo>
                <a:cubicBezTo>
                  <a:pt x="2654929" y="3179842"/>
                  <a:pt x="2649897" y="3168234"/>
                  <a:pt x="2644966" y="3156724"/>
                </a:cubicBezTo>
                <a:cubicBezTo>
                  <a:pt x="2640034" y="3145215"/>
                  <a:pt x="2635096" y="3134202"/>
                  <a:pt x="2630150" y="3123685"/>
                </a:cubicBezTo>
                <a:lnTo>
                  <a:pt x="2576870" y="3012957"/>
                </a:lnTo>
                <a:cubicBezTo>
                  <a:pt x="2575878" y="3010972"/>
                  <a:pt x="2574836" y="3009335"/>
                  <a:pt x="2573745" y="3008045"/>
                </a:cubicBezTo>
                <a:cubicBezTo>
                  <a:pt x="2572653" y="3006755"/>
                  <a:pt x="2571016" y="3005763"/>
                  <a:pt x="2568833" y="3005068"/>
                </a:cubicBezTo>
                <a:cubicBezTo>
                  <a:pt x="2566650" y="3004374"/>
                  <a:pt x="2563723" y="3003828"/>
                  <a:pt x="2560052" y="3003432"/>
                </a:cubicBezTo>
                <a:cubicBezTo>
                  <a:pt x="2556381" y="3003034"/>
                  <a:pt x="2551569" y="3002836"/>
                  <a:pt x="2545616" y="3002836"/>
                </a:cubicBezTo>
                <a:close/>
                <a:moveTo>
                  <a:pt x="1158835" y="3002836"/>
                </a:moveTo>
                <a:cubicBezTo>
                  <a:pt x="1154271" y="3002836"/>
                  <a:pt x="1150352" y="3003084"/>
                  <a:pt x="1147078" y="3003580"/>
                </a:cubicBezTo>
                <a:cubicBezTo>
                  <a:pt x="1143804" y="3004076"/>
                  <a:pt x="1141125" y="3004672"/>
                  <a:pt x="1139041" y="3005366"/>
                </a:cubicBezTo>
                <a:cubicBezTo>
                  <a:pt x="1136958" y="3006061"/>
                  <a:pt x="1135469" y="3007003"/>
                  <a:pt x="1134576" y="3008194"/>
                </a:cubicBezTo>
                <a:cubicBezTo>
                  <a:pt x="1133684" y="3009385"/>
                  <a:pt x="1133237" y="3010774"/>
                  <a:pt x="1133237" y="3012361"/>
                </a:cubicBezTo>
                <a:lnTo>
                  <a:pt x="1133237" y="3382050"/>
                </a:lnTo>
                <a:cubicBezTo>
                  <a:pt x="1133237" y="3383638"/>
                  <a:pt x="1133634" y="3385027"/>
                  <a:pt x="1134428" y="3386217"/>
                </a:cubicBezTo>
                <a:cubicBezTo>
                  <a:pt x="1135221" y="3387408"/>
                  <a:pt x="1136611" y="3388350"/>
                  <a:pt x="1138595" y="3389045"/>
                </a:cubicBezTo>
                <a:cubicBezTo>
                  <a:pt x="1140579" y="3389740"/>
                  <a:pt x="1143258" y="3390335"/>
                  <a:pt x="1146632" y="3390831"/>
                </a:cubicBezTo>
                <a:cubicBezTo>
                  <a:pt x="1150005" y="3391327"/>
                  <a:pt x="1154073" y="3391575"/>
                  <a:pt x="1158835" y="3391575"/>
                </a:cubicBezTo>
                <a:cubicBezTo>
                  <a:pt x="1163796" y="3391575"/>
                  <a:pt x="1167914" y="3391327"/>
                  <a:pt x="1171188" y="3390831"/>
                </a:cubicBezTo>
                <a:cubicBezTo>
                  <a:pt x="1174462" y="3390335"/>
                  <a:pt x="1177092" y="3389740"/>
                  <a:pt x="1179076" y="3389045"/>
                </a:cubicBezTo>
                <a:cubicBezTo>
                  <a:pt x="1181060" y="3388350"/>
                  <a:pt x="1182450" y="3387408"/>
                  <a:pt x="1183243" y="3386217"/>
                </a:cubicBezTo>
                <a:cubicBezTo>
                  <a:pt x="1184037" y="3385027"/>
                  <a:pt x="1184434" y="3383638"/>
                  <a:pt x="1184434" y="3382050"/>
                </a:cubicBezTo>
                <a:lnTo>
                  <a:pt x="1184434" y="3012361"/>
                </a:lnTo>
                <a:cubicBezTo>
                  <a:pt x="1184434" y="3010774"/>
                  <a:pt x="1184037" y="3009385"/>
                  <a:pt x="1183243" y="3008194"/>
                </a:cubicBezTo>
                <a:cubicBezTo>
                  <a:pt x="1182450" y="3007003"/>
                  <a:pt x="1181060" y="3006061"/>
                  <a:pt x="1179076" y="3005366"/>
                </a:cubicBezTo>
                <a:cubicBezTo>
                  <a:pt x="1177092" y="3004672"/>
                  <a:pt x="1174462" y="3004076"/>
                  <a:pt x="1171188" y="3003580"/>
                </a:cubicBezTo>
                <a:cubicBezTo>
                  <a:pt x="1167914" y="3003084"/>
                  <a:pt x="1163796" y="3002836"/>
                  <a:pt x="1158835" y="3002836"/>
                </a:cubicBezTo>
                <a:close/>
                <a:moveTo>
                  <a:pt x="777835" y="3002836"/>
                </a:moveTo>
                <a:cubicBezTo>
                  <a:pt x="773073" y="3002836"/>
                  <a:pt x="769005" y="3003084"/>
                  <a:pt x="765632" y="3003580"/>
                </a:cubicBezTo>
                <a:cubicBezTo>
                  <a:pt x="762258" y="3004076"/>
                  <a:pt x="759579" y="3004672"/>
                  <a:pt x="757595" y="3005366"/>
                </a:cubicBezTo>
                <a:cubicBezTo>
                  <a:pt x="755611" y="3006061"/>
                  <a:pt x="754221" y="3007003"/>
                  <a:pt x="753428" y="3008194"/>
                </a:cubicBezTo>
                <a:cubicBezTo>
                  <a:pt x="752634" y="3009385"/>
                  <a:pt x="752237" y="3010774"/>
                  <a:pt x="752237" y="3012361"/>
                </a:cubicBezTo>
                <a:lnTo>
                  <a:pt x="752237" y="3382050"/>
                </a:lnTo>
                <a:cubicBezTo>
                  <a:pt x="752237" y="3383638"/>
                  <a:pt x="752634" y="3385027"/>
                  <a:pt x="753428" y="3386217"/>
                </a:cubicBezTo>
                <a:cubicBezTo>
                  <a:pt x="754221" y="3387408"/>
                  <a:pt x="755611" y="3388350"/>
                  <a:pt x="757595" y="3389045"/>
                </a:cubicBezTo>
                <a:cubicBezTo>
                  <a:pt x="759579" y="3389740"/>
                  <a:pt x="762258" y="3390335"/>
                  <a:pt x="765632" y="3390831"/>
                </a:cubicBezTo>
                <a:cubicBezTo>
                  <a:pt x="769005" y="3391327"/>
                  <a:pt x="773073" y="3391575"/>
                  <a:pt x="777835" y="3391575"/>
                </a:cubicBezTo>
                <a:cubicBezTo>
                  <a:pt x="782796" y="3391575"/>
                  <a:pt x="786914" y="3391327"/>
                  <a:pt x="790188" y="3390831"/>
                </a:cubicBezTo>
                <a:cubicBezTo>
                  <a:pt x="793462" y="3390335"/>
                  <a:pt x="796092" y="3389740"/>
                  <a:pt x="798076" y="3389045"/>
                </a:cubicBezTo>
                <a:cubicBezTo>
                  <a:pt x="800061" y="3388350"/>
                  <a:pt x="801450" y="3387408"/>
                  <a:pt x="802243" y="3386217"/>
                </a:cubicBezTo>
                <a:cubicBezTo>
                  <a:pt x="803037" y="3385027"/>
                  <a:pt x="803434" y="3383638"/>
                  <a:pt x="803434" y="3382050"/>
                </a:cubicBezTo>
                <a:lnTo>
                  <a:pt x="803434" y="3211195"/>
                </a:lnTo>
                <a:lnTo>
                  <a:pt x="978754" y="3211195"/>
                </a:lnTo>
                <a:lnTo>
                  <a:pt x="978754" y="3382050"/>
                </a:lnTo>
                <a:cubicBezTo>
                  <a:pt x="978754" y="3383638"/>
                  <a:pt x="979150" y="3385027"/>
                  <a:pt x="979944" y="3386217"/>
                </a:cubicBezTo>
                <a:cubicBezTo>
                  <a:pt x="980738" y="3387408"/>
                  <a:pt x="982127" y="3388350"/>
                  <a:pt x="984111" y="3389045"/>
                </a:cubicBezTo>
                <a:cubicBezTo>
                  <a:pt x="986096" y="3389740"/>
                  <a:pt x="988675" y="3390335"/>
                  <a:pt x="991850" y="3390831"/>
                </a:cubicBezTo>
                <a:cubicBezTo>
                  <a:pt x="995025" y="3391327"/>
                  <a:pt x="999193" y="3391575"/>
                  <a:pt x="1004352" y="3391575"/>
                </a:cubicBezTo>
                <a:cubicBezTo>
                  <a:pt x="1009114" y="3391575"/>
                  <a:pt x="1013133" y="3391327"/>
                  <a:pt x="1016407" y="3390831"/>
                </a:cubicBezTo>
                <a:cubicBezTo>
                  <a:pt x="1019681" y="3390335"/>
                  <a:pt x="1022311" y="3389740"/>
                  <a:pt x="1024295" y="3389045"/>
                </a:cubicBezTo>
                <a:cubicBezTo>
                  <a:pt x="1026279" y="3388350"/>
                  <a:pt x="1027668" y="3387408"/>
                  <a:pt x="1028462" y="3386217"/>
                </a:cubicBezTo>
                <a:cubicBezTo>
                  <a:pt x="1029256" y="3385027"/>
                  <a:pt x="1029653" y="3383638"/>
                  <a:pt x="1029653" y="3382050"/>
                </a:cubicBezTo>
                <a:lnTo>
                  <a:pt x="1029653" y="3012361"/>
                </a:lnTo>
                <a:cubicBezTo>
                  <a:pt x="1029653" y="3010774"/>
                  <a:pt x="1029256" y="3009385"/>
                  <a:pt x="1028462" y="3008194"/>
                </a:cubicBezTo>
                <a:cubicBezTo>
                  <a:pt x="1027668" y="3007003"/>
                  <a:pt x="1026279" y="3006061"/>
                  <a:pt x="1024295" y="3005366"/>
                </a:cubicBezTo>
                <a:cubicBezTo>
                  <a:pt x="1022311" y="3004672"/>
                  <a:pt x="1019681" y="3004076"/>
                  <a:pt x="1016407" y="3003580"/>
                </a:cubicBezTo>
                <a:cubicBezTo>
                  <a:pt x="1013133" y="3003084"/>
                  <a:pt x="1009114" y="3002836"/>
                  <a:pt x="1004352" y="3002836"/>
                </a:cubicBezTo>
                <a:cubicBezTo>
                  <a:pt x="999193" y="3002836"/>
                  <a:pt x="995025" y="3003084"/>
                  <a:pt x="991850" y="3003580"/>
                </a:cubicBezTo>
                <a:cubicBezTo>
                  <a:pt x="988675" y="3004076"/>
                  <a:pt x="986096" y="3004672"/>
                  <a:pt x="984111" y="3005366"/>
                </a:cubicBezTo>
                <a:cubicBezTo>
                  <a:pt x="982127" y="3006061"/>
                  <a:pt x="980738" y="3007003"/>
                  <a:pt x="979944" y="3008194"/>
                </a:cubicBezTo>
                <a:cubicBezTo>
                  <a:pt x="979150" y="3009385"/>
                  <a:pt x="978754" y="3010774"/>
                  <a:pt x="978754" y="3012361"/>
                </a:cubicBezTo>
                <a:lnTo>
                  <a:pt x="978754" y="3166547"/>
                </a:lnTo>
                <a:lnTo>
                  <a:pt x="803434" y="3166547"/>
                </a:lnTo>
                <a:lnTo>
                  <a:pt x="803434" y="3012361"/>
                </a:lnTo>
                <a:cubicBezTo>
                  <a:pt x="803434" y="3010774"/>
                  <a:pt x="803037" y="3009385"/>
                  <a:pt x="802243" y="3008194"/>
                </a:cubicBezTo>
                <a:cubicBezTo>
                  <a:pt x="801450" y="3007003"/>
                  <a:pt x="800061" y="3006061"/>
                  <a:pt x="798076" y="3005366"/>
                </a:cubicBezTo>
                <a:cubicBezTo>
                  <a:pt x="796092" y="3004672"/>
                  <a:pt x="793462" y="3004076"/>
                  <a:pt x="790188" y="3003580"/>
                </a:cubicBezTo>
                <a:cubicBezTo>
                  <a:pt x="786914" y="3003084"/>
                  <a:pt x="782796" y="3002836"/>
                  <a:pt x="777835" y="3002836"/>
                </a:cubicBezTo>
                <a:close/>
                <a:moveTo>
                  <a:pt x="1992571" y="2998967"/>
                </a:moveTo>
                <a:cubicBezTo>
                  <a:pt x="1963202" y="2998967"/>
                  <a:pt x="1937504" y="3003679"/>
                  <a:pt x="1915478" y="3013105"/>
                </a:cubicBezTo>
                <a:cubicBezTo>
                  <a:pt x="1893451" y="3022531"/>
                  <a:pt x="1875096" y="3035925"/>
                  <a:pt x="1860411" y="3053289"/>
                </a:cubicBezTo>
                <a:cubicBezTo>
                  <a:pt x="1845727" y="3070652"/>
                  <a:pt x="1834714" y="3091736"/>
                  <a:pt x="1827371" y="3116541"/>
                </a:cubicBezTo>
                <a:cubicBezTo>
                  <a:pt x="1820029" y="3141345"/>
                  <a:pt x="1816358" y="3168928"/>
                  <a:pt x="1816358" y="3199289"/>
                </a:cubicBezTo>
                <a:cubicBezTo>
                  <a:pt x="1816358" y="3231039"/>
                  <a:pt x="1819732" y="3259118"/>
                  <a:pt x="1826479" y="3283526"/>
                </a:cubicBezTo>
                <a:cubicBezTo>
                  <a:pt x="1833225" y="3307934"/>
                  <a:pt x="1843494" y="3328373"/>
                  <a:pt x="1857286" y="3344843"/>
                </a:cubicBezTo>
                <a:cubicBezTo>
                  <a:pt x="1871077" y="3361313"/>
                  <a:pt x="1888540" y="3373865"/>
                  <a:pt x="1909673" y="3382497"/>
                </a:cubicBezTo>
                <a:cubicBezTo>
                  <a:pt x="1930807" y="3391129"/>
                  <a:pt x="1955860" y="3395445"/>
                  <a:pt x="1984832" y="3395445"/>
                </a:cubicBezTo>
                <a:cubicBezTo>
                  <a:pt x="2014200" y="3395445"/>
                  <a:pt x="2039898" y="3390732"/>
                  <a:pt x="2061925" y="3381306"/>
                </a:cubicBezTo>
                <a:cubicBezTo>
                  <a:pt x="2083951" y="3371880"/>
                  <a:pt x="2102257" y="3358386"/>
                  <a:pt x="2116842" y="3340825"/>
                </a:cubicBezTo>
                <a:cubicBezTo>
                  <a:pt x="2131427" y="3323263"/>
                  <a:pt x="2142391" y="3301981"/>
                  <a:pt x="2149733" y="3276977"/>
                </a:cubicBezTo>
                <a:cubicBezTo>
                  <a:pt x="2157075" y="3251974"/>
                  <a:pt x="2160746" y="3223896"/>
                  <a:pt x="2160746" y="3192741"/>
                </a:cubicBezTo>
                <a:cubicBezTo>
                  <a:pt x="2160746" y="3161586"/>
                  <a:pt x="2157323" y="3133954"/>
                  <a:pt x="2150477" y="3109844"/>
                </a:cubicBezTo>
                <a:cubicBezTo>
                  <a:pt x="2143631" y="3085733"/>
                  <a:pt x="2133213" y="3065493"/>
                  <a:pt x="2119223" y="3049122"/>
                </a:cubicBezTo>
                <a:cubicBezTo>
                  <a:pt x="2105234" y="3032751"/>
                  <a:pt x="2087721" y="3020299"/>
                  <a:pt x="2066687" y="3011766"/>
                </a:cubicBezTo>
                <a:cubicBezTo>
                  <a:pt x="2045653" y="3003233"/>
                  <a:pt x="2020947" y="2998967"/>
                  <a:pt x="1992571" y="2998967"/>
                </a:cubicBezTo>
                <a:close/>
                <a:moveTo>
                  <a:pt x="1382078" y="2998967"/>
                </a:moveTo>
                <a:cubicBezTo>
                  <a:pt x="1365409" y="2998967"/>
                  <a:pt x="1349881" y="3001199"/>
                  <a:pt x="1335494" y="3005664"/>
                </a:cubicBezTo>
                <a:cubicBezTo>
                  <a:pt x="1321108" y="3010129"/>
                  <a:pt x="1308705" y="3016627"/>
                  <a:pt x="1298287" y="3025160"/>
                </a:cubicBezTo>
                <a:cubicBezTo>
                  <a:pt x="1287870" y="3033693"/>
                  <a:pt x="1279734" y="3044260"/>
                  <a:pt x="1273880" y="3056861"/>
                </a:cubicBezTo>
                <a:cubicBezTo>
                  <a:pt x="1268026" y="3069461"/>
                  <a:pt x="1265099" y="3083799"/>
                  <a:pt x="1265099" y="3099872"/>
                </a:cubicBezTo>
                <a:cubicBezTo>
                  <a:pt x="1265099" y="3115549"/>
                  <a:pt x="1267629" y="3128993"/>
                  <a:pt x="1272689" y="3140204"/>
                </a:cubicBezTo>
                <a:cubicBezTo>
                  <a:pt x="1277749" y="3151416"/>
                  <a:pt x="1284347" y="3161189"/>
                  <a:pt x="1292483" y="3169524"/>
                </a:cubicBezTo>
                <a:cubicBezTo>
                  <a:pt x="1300619" y="3177858"/>
                  <a:pt x="1309846" y="3185101"/>
                  <a:pt x="1320165" y="3191252"/>
                </a:cubicBezTo>
                <a:cubicBezTo>
                  <a:pt x="1330484" y="3197404"/>
                  <a:pt x="1341100" y="3203010"/>
                  <a:pt x="1352014" y="3208070"/>
                </a:cubicBezTo>
                <a:cubicBezTo>
                  <a:pt x="1362928" y="3213130"/>
                  <a:pt x="1373594" y="3218091"/>
                  <a:pt x="1384012" y="3222953"/>
                </a:cubicBezTo>
                <a:cubicBezTo>
                  <a:pt x="1394430" y="3227815"/>
                  <a:pt x="1403708" y="3233172"/>
                  <a:pt x="1411843" y="3239026"/>
                </a:cubicBezTo>
                <a:cubicBezTo>
                  <a:pt x="1419979" y="3244880"/>
                  <a:pt x="1426528" y="3251677"/>
                  <a:pt x="1431489" y="3259416"/>
                </a:cubicBezTo>
                <a:cubicBezTo>
                  <a:pt x="1436450" y="3267155"/>
                  <a:pt x="1438930" y="3276481"/>
                  <a:pt x="1438930" y="3287395"/>
                </a:cubicBezTo>
                <a:cubicBezTo>
                  <a:pt x="1438930" y="3297516"/>
                  <a:pt x="1437144" y="3306545"/>
                  <a:pt x="1433572" y="3314482"/>
                </a:cubicBezTo>
                <a:cubicBezTo>
                  <a:pt x="1430000" y="3322420"/>
                  <a:pt x="1424891" y="3329117"/>
                  <a:pt x="1418243" y="3334574"/>
                </a:cubicBezTo>
                <a:cubicBezTo>
                  <a:pt x="1411595" y="3340031"/>
                  <a:pt x="1403658" y="3344248"/>
                  <a:pt x="1394430" y="3347224"/>
                </a:cubicBezTo>
                <a:cubicBezTo>
                  <a:pt x="1385203" y="3350201"/>
                  <a:pt x="1375033" y="3351689"/>
                  <a:pt x="1363921" y="3351689"/>
                </a:cubicBezTo>
                <a:cubicBezTo>
                  <a:pt x="1349236" y="3351689"/>
                  <a:pt x="1336288" y="3349953"/>
                  <a:pt x="1325076" y="3346480"/>
                </a:cubicBezTo>
                <a:cubicBezTo>
                  <a:pt x="1313865" y="3343007"/>
                  <a:pt x="1304290" y="3339287"/>
                  <a:pt x="1296353" y="3335318"/>
                </a:cubicBezTo>
                <a:cubicBezTo>
                  <a:pt x="1288415" y="3331349"/>
                  <a:pt x="1281916" y="3327678"/>
                  <a:pt x="1276856" y="3324305"/>
                </a:cubicBezTo>
                <a:cubicBezTo>
                  <a:pt x="1271796" y="3320931"/>
                  <a:pt x="1267877" y="3319245"/>
                  <a:pt x="1265099" y="3319245"/>
                </a:cubicBezTo>
                <a:cubicBezTo>
                  <a:pt x="1263511" y="3319245"/>
                  <a:pt x="1262122" y="3319592"/>
                  <a:pt x="1260932" y="3320287"/>
                </a:cubicBezTo>
                <a:cubicBezTo>
                  <a:pt x="1259741" y="3320981"/>
                  <a:pt x="1258749" y="3322221"/>
                  <a:pt x="1257955" y="3324007"/>
                </a:cubicBezTo>
                <a:cubicBezTo>
                  <a:pt x="1257161" y="3325793"/>
                  <a:pt x="1256566" y="3328125"/>
                  <a:pt x="1256169" y="3331002"/>
                </a:cubicBezTo>
                <a:cubicBezTo>
                  <a:pt x="1255772" y="3333879"/>
                  <a:pt x="1255574" y="3337501"/>
                  <a:pt x="1255574" y="3341867"/>
                </a:cubicBezTo>
                <a:cubicBezTo>
                  <a:pt x="1255574" y="3348018"/>
                  <a:pt x="1256119" y="3352929"/>
                  <a:pt x="1257211" y="3356601"/>
                </a:cubicBezTo>
                <a:cubicBezTo>
                  <a:pt x="1258302" y="3360272"/>
                  <a:pt x="1259989" y="3363298"/>
                  <a:pt x="1262271" y="3365679"/>
                </a:cubicBezTo>
                <a:cubicBezTo>
                  <a:pt x="1264553" y="3368060"/>
                  <a:pt x="1268621" y="3370938"/>
                  <a:pt x="1274475" y="3374311"/>
                </a:cubicBezTo>
                <a:cubicBezTo>
                  <a:pt x="1280329" y="3377684"/>
                  <a:pt x="1287572" y="3380959"/>
                  <a:pt x="1296204" y="3384134"/>
                </a:cubicBezTo>
                <a:cubicBezTo>
                  <a:pt x="1304836" y="3387309"/>
                  <a:pt x="1314659" y="3389988"/>
                  <a:pt x="1325672" y="3392170"/>
                </a:cubicBezTo>
                <a:cubicBezTo>
                  <a:pt x="1336685" y="3394353"/>
                  <a:pt x="1348641" y="3395445"/>
                  <a:pt x="1361539" y="3395445"/>
                </a:cubicBezTo>
                <a:cubicBezTo>
                  <a:pt x="1379994" y="3395445"/>
                  <a:pt x="1397209" y="3392964"/>
                  <a:pt x="1413183" y="3388003"/>
                </a:cubicBezTo>
                <a:cubicBezTo>
                  <a:pt x="1429157" y="3383042"/>
                  <a:pt x="1443048" y="3375651"/>
                  <a:pt x="1454855" y="3365828"/>
                </a:cubicBezTo>
                <a:cubicBezTo>
                  <a:pt x="1466662" y="3356005"/>
                  <a:pt x="1475889" y="3344049"/>
                  <a:pt x="1482537" y="3329960"/>
                </a:cubicBezTo>
                <a:cubicBezTo>
                  <a:pt x="1489184" y="3315871"/>
                  <a:pt x="1492508" y="3299798"/>
                  <a:pt x="1492508" y="3281740"/>
                </a:cubicBezTo>
                <a:cubicBezTo>
                  <a:pt x="1492508" y="3266460"/>
                  <a:pt x="1489978" y="3253215"/>
                  <a:pt x="1484918" y="3242003"/>
                </a:cubicBezTo>
                <a:cubicBezTo>
                  <a:pt x="1479858" y="3230791"/>
                  <a:pt x="1473210" y="3221068"/>
                  <a:pt x="1464975" y="3212833"/>
                </a:cubicBezTo>
                <a:cubicBezTo>
                  <a:pt x="1456740" y="3204597"/>
                  <a:pt x="1447364" y="3197454"/>
                  <a:pt x="1436846" y="3191401"/>
                </a:cubicBezTo>
                <a:cubicBezTo>
                  <a:pt x="1426329" y="3185349"/>
                  <a:pt x="1415614" y="3179793"/>
                  <a:pt x="1404700" y="3174733"/>
                </a:cubicBezTo>
                <a:cubicBezTo>
                  <a:pt x="1393785" y="3169673"/>
                  <a:pt x="1383070" y="3164662"/>
                  <a:pt x="1372553" y="3159701"/>
                </a:cubicBezTo>
                <a:cubicBezTo>
                  <a:pt x="1362035" y="3154740"/>
                  <a:pt x="1352659" y="3149283"/>
                  <a:pt x="1344424" y="3143330"/>
                </a:cubicBezTo>
                <a:cubicBezTo>
                  <a:pt x="1336189" y="3137377"/>
                  <a:pt x="1329591" y="3130531"/>
                  <a:pt x="1324630" y="3122792"/>
                </a:cubicBezTo>
                <a:cubicBezTo>
                  <a:pt x="1319669" y="3115052"/>
                  <a:pt x="1317189" y="3105825"/>
                  <a:pt x="1317189" y="3095110"/>
                </a:cubicBezTo>
                <a:cubicBezTo>
                  <a:pt x="1317189" y="3087767"/>
                  <a:pt x="1318478" y="3080822"/>
                  <a:pt x="1321058" y="3074274"/>
                </a:cubicBezTo>
                <a:cubicBezTo>
                  <a:pt x="1323638" y="3067725"/>
                  <a:pt x="1327507" y="3062070"/>
                  <a:pt x="1332667" y="3057307"/>
                </a:cubicBezTo>
                <a:cubicBezTo>
                  <a:pt x="1337826" y="3052545"/>
                  <a:pt x="1344374" y="3048725"/>
                  <a:pt x="1352312" y="3045847"/>
                </a:cubicBezTo>
                <a:cubicBezTo>
                  <a:pt x="1360250" y="3042970"/>
                  <a:pt x="1369576" y="3041532"/>
                  <a:pt x="1380292" y="3041532"/>
                </a:cubicBezTo>
                <a:cubicBezTo>
                  <a:pt x="1391801" y="3041532"/>
                  <a:pt x="1402169" y="3042970"/>
                  <a:pt x="1411397" y="3045847"/>
                </a:cubicBezTo>
                <a:cubicBezTo>
                  <a:pt x="1420624" y="3048725"/>
                  <a:pt x="1428611" y="3051900"/>
                  <a:pt x="1435358" y="3055372"/>
                </a:cubicBezTo>
                <a:cubicBezTo>
                  <a:pt x="1442105" y="3058845"/>
                  <a:pt x="1447810" y="3061970"/>
                  <a:pt x="1452473" y="3064749"/>
                </a:cubicBezTo>
                <a:cubicBezTo>
                  <a:pt x="1457137" y="3067527"/>
                  <a:pt x="1460560" y="3068916"/>
                  <a:pt x="1462742" y="3068916"/>
                </a:cubicBezTo>
                <a:cubicBezTo>
                  <a:pt x="1464132" y="3068916"/>
                  <a:pt x="1465372" y="3068469"/>
                  <a:pt x="1466463" y="3067576"/>
                </a:cubicBezTo>
                <a:cubicBezTo>
                  <a:pt x="1467555" y="3066683"/>
                  <a:pt x="1468398" y="3065294"/>
                  <a:pt x="1468993" y="3063409"/>
                </a:cubicBezTo>
                <a:cubicBezTo>
                  <a:pt x="1469589" y="3061524"/>
                  <a:pt x="1470035" y="3059192"/>
                  <a:pt x="1470333" y="3056414"/>
                </a:cubicBezTo>
                <a:cubicBezTo>
                  <a:pt x="1470630" y="3053636"/>
                  <a:pt x="1470779" y="3050461"/>
                  <a:pt x="1470779" y="3046889"/>
                </a:cubicBezTo>
                <a:cubicBezTo>
                  <a:pt x="1470779" y="3043119"/>
                  <a:pt x="1470680" y="3040043"/>
                  <a:pt x="1470482" y="3037662"/>
                </a:cubicBezTo>
                <a:cubicBezTo>
                  <a:pt x="1470283" y="3035281"/>
                  <a:pt x="1469985" y="3033247"/>
                  <a:pt x="1469589" y="3031560"/>
                </a:cubicBezTo>
                <a:cubicBezTo>
                  <a:pt x="1469192" y="3029873"/>
                  <a:pt x="1468696" y="3028484"/>
                  <a:pt x="1468100" y="3027393"/>
                </a:cubicBezTo>
                <a:cubicBezTo>
                  <a:pt x="1467505" y="3026301"/>
                  <a:pt x="1466265" y="3024813"/>
                  <a:pt x="1464380" y="3022928"/>
                </a:cubicBezTo>
                <a:cubicBezTo>
                  <a:pt x="1462494" y="3021043"/>
                  <a:pt x="1458575" y="3018562"/>
                  <a:pt x="1452622" y="3015486"/>
                </a:cubicBezTo>
                <a:cubicBezTo>
                  <a:pt x="1446669" y="3012411"/>
                  <a:pt x="1439873" y="3009633"/>
                  <a:pt x="1432233" y="3007152"/>
                </a:cubicBezTo>
                <a:cubicBezTo>
                  <a:pt x="1424593" y="3004672"/>
                  <a:pt x="1416457" y="3002687"/>
                  <a:pt x="1407825" y="3001199"/>
                </a:cubicBezTo>
                <a:cubicBezTo>
                  <a:pt x="1399193" y="2999711"/>
                  <a:pt x="1390611" y="2998967"/>
                  <a:pt x="1382078" y="2998967"/>
                </a:cubicBezTo>
                <a:close/>
                <a:moveTo>
                  <a:pt x="874574" y="2322394"/>
                </a:moveTo>
                <a:lnTo>
                  <a:pt x="874871" y="2322394"/>
                </a:lnTo>
                <a:lnTo>
                  <a:pt x="942142" y="2514382"/>
                </a:lnTo>
                <a:lnTo>
                  <a:pt x="808196" y="2514382"/>
                </a:lnTo>
                <a:close/>
                <a:moveTo>
                  <a:pt x="2241709" y="2313762"/>
                </a:moveTo>
                <a:lnTo>
                  <a:pt x="2293799" y="2313762"/>
                </a:lnTo>
                <a:cubicBezTo>
                  <a:pt x="2320390" y="2313762"/>
                  <a:pt x="2342118" y="2317433"/>
                  <a:pt x="2358986" y="2324775"/>
                </a:cubicBezTo>
                <a:cubicBezTo>
                  <a:pt x="2375853" y="2332117"/>
                  <a:pt x="2389793" y="2342337"/>
                  <a:pt x="2400806" y="2355434"/>
                </a:cubicBezTo>
                <a:cubicBezTo>
                  <a:pt x="2411820" y="2368531"/>
                  <a:pt x="2419906" y="2384059"/>
                  <a:pt x="2425065" y="2402017"/>
                </a:cubicBezTo>
                <a:cubicBezTo>
                  <a:pt x="2430225" y="2419975"/>
                  <a:pt x="2432804" y="2439373"/>
                  <a:pt x="2432804" y="2460209"/>
                </a:cubicBezTo>
                <a:cubicBezTo>
                  <a:pt x="2432804" y="2486402"/>
                  <a:pt x="2429977" y="2509074"/>
                  <a:pt x="2424321" y="2528223"/>
                </a:cubicBezTo>
                <a:cubicBezTo>
                  <a:pt x="2418666" y="2547372"/>
                  <a:pt x="2410182" y="2563297"/>
                  <a:pt x="2398871" y="2575997"/>
                </a:cubicBezTo>
                <a:cubicBezTo>
                  <a:pt x="2387561" y="2588697"/>
                  <a:pt x="2373471" y="2598123"/>
                  <a:pt x="2356604" y="2604274"/>
                </a:cubicBezTo>
                <a:cubicBezTo>
                  <a:pt x="2339737" y="2610426"/>
                  <a:pt x="2319000" y="2613502"/>
                  <a:pt x="2294394" y="2613502"/>
                </a:cubicBezTo>
                <a:lnTo>
                  <a:pt x="2241709" y="2613502"/>
                </a:lnTo>
                <a:close/>
                <a:moveTo>
                  <a:pt x="1613059" y="2313464"/>
                </a:moveTo>
                <a:lnTo>
                  <a:pt x="1656219" y="2313464"/>
                </a:lnTo>
                <a:cubicBezTo>
                  <a:pt x="1666339" y="2313464"/>
                  <a:pt x="1674525" y="2313762"/>
                  <a:pt x="1680776" y="2314357"/>
                </a:cubicBezTo>
                <a:cubicBezTo>
                  <a:pt x="1687027" y="2314952"/>
                  <a:pt x="1692632" y="2315945"/>
                  <a:pt x="1697593" y="2317334"/>
                </a:cubicBezTo>
                <a:cubicBezTo>
                  <a:pt x="1713468" y="2321898"/>
                  <a:pt x="1724779" y="2329389"/>
                  <a:pt x="1731526" y="2339807"/>
                </a:cubicBezTo>
                <a:cubicBezTo>
                  <a:pt x="1738273" y="2350225"/>
                  <a:pt x="1741646" y="2362974"/>
                  <a:pt x="1741646" y="2378056"/>
                </a:cubicBezTo>
                <a:cubicBezTo>
                  <a:pt x="1741646" y="2387382"/>
                  <a:pt x="1740109" y="2396014"/>
                  <a:pt x="1737033" y="2403952"/>
                </a:cubicBezTo>
                <a:cubicBezTo>
                  <a:pt x="1733957" y="2411889"/>
                  <a:pt x="1729145" y="2418785"/>
                  <a:pt x="1722596" y="2424639"/>
                </a:cubicBezTo>
                <a:cubicBezTo>
                  <a:pt x="1716048" y="2430493"/>
                  <a:pt x="1707863" y="2435057"/>
                  <a:pt x="1698040" y="2438331"/>
                </a:cubicBezTo>
                <a:cubicBezTo>
                  <a:pt x="1688217" y="2441605"/>
                  <a:pt x="1676559" y="2443242"/>
                  <a:pt x="1663065" y="2443242"/>
                </a:cubicBezTo>
                <a:lnTo>
                  <a:pt x="1613059" y="2443242"/>
                </a:lnTo>
                <a:close/>
                <a:moveTo>
                  <a:pt x="2677775" y="2271197"/>
                </a:moveTo>
                <a:cubicBezTo>
                  <a:pt x="2676188" y="2271197"/>
                  <a:pt x="2674749" y="2271594"/>
                  <a:pt x="2673459" y="2272388"/>
                </a:cubicBezTo>
                <a:cubicBezTo>
                  <a:pt x="2672170" y="2273181"/>
                  <a:pt x="2671128" y="2274471"/>
                  <a:pt x="2670334" y="2276257"/>
                </a:cubicBezTo>
                <a:cubicBezTo>
                  <a:pt x="2669540" y="2278043"/>
                  <a:pt x="2668895" y="2280375"/>
                  <a:pt x="2668399" y="2283252"/>
                </a:cubicBezTo>
                <a:cubicBezTo>
                  <a:pt x="2667903" y="2286129"/>
                  <a:pt x="2667655" y="2289453"/>
                  <a:pt x="2667655" y="2293224"/>
                </a:cubicBezTo>
                <a:cubicBezTo>
                  <a:pt x="2667655" y="2296994"/>
                  <a:pt x="2667903" y="2300268"/>
                  <a:pt x="2668399" y="2303046"/>
                </a:cubicBezTo>
                <a:cubicBezTo>
                  <a:pt x="2668895" y="2305825"/>
                  <a:pt x="2669540" y="2308057"/>
                  <a:pt x="2670334" y="2309743"/>
                </a:cubicBezTo>
                <a:cubicBezTo>
                  <a:pt x="2671128" y="2311430"/>
                  <a:pt x="2672170" y="2312670"/>
                  <a:pt x="2673459" y="2313464"/>
                </a:cubicBezTo>
                <a:cubicBezTo>
                  <a:pt x="2674749" y="2314258"/>
                  <a:pt x="2676188" y="2314655"/>
                  <a:pt x="2677775" y="2314655"/>
                </a:cubicBezTo>
                <a:lnTo>
                  <a:pt x="2786122" y="2314655"/>
                </a:lnTo>
                <a:lnTo>
                  <a:pt x="2786122" y="2648625"/>
                </a:lnTo>
                <a:cubicBezTo>
                  <a:pt x="2786122" y="2650213"/>
                  <a:pt x="2786519" y="2651602"/>
                  <a:pt x="2787313" y="2652792"/>
                </a:cubicBezTo>
                <a:cubicBezTo>
                  <a:pt x="2788107" y="2653983"/>
                  <a:pt x="2789496" y="2654925"/>
                  <a:pt x="2791480" y="2655620"/>
                </a:cubicBezTo>
                <a:cubicBezTo>
                  <a:pt x="2793464" y="2656315"/>
                  <a:pt x="2796143" y="2656910"/>
                  <a:pt x="2799517" y="2657406"/>
                </a:cubicBezTo>
                <a:cubicBezTo>
                  <a:pt x="2802890" y="2657902"/>
                  <a:pt x="2806958" y="2658150"/>
                  <a:pt x="2811721" y="2658150"/>
                </a:cubicBezTo>
                <a:cubicBezTo>
                  <a:pt x="2816682" y="2658150"/>
                  <a:pt x="2820799" y="2657902"/>
                  <a:pt x="2824074" y="2657406"/>
                </a:cubicBezTo>
                <a:cubicBezTo>
                  <a:pt x="2827348" y="2656910"/>
                  <a:pt x="2829977" y="2656315"/>
                  <a:pt x="2831961" y="2655620"/>
                </a:cubicBezTo>
                <a:cubicBezTo>
                  <a:pt x="2833946" y="2654925"/>
                  <a:pt x="2835335" y="2653983"/>
                  <a:pt x="2836128" y="2652792"/>
                </a:cubicBezTo>
                <a:cubicBezTo>
                  <a:pt x="2836922" y="2651602"/>
                  <a:pt x="2837319" y="2650213"/>
                  <a:pt x="2837319" y="2648625"/>
                </a:cubicBezTo>
                <a:lnTo>
                  <a:pt x="2837319" y="2314655"/>
                </a:lnTo>
                <a:lnTo>
                  <a:pt x="2945666" y="2314655"/>
                </a:lnTo>
                <a:cubicBezTo>
                  <a:pt x="2947254" y="2314655"/>
                  <a:pt x="2948692" y="2314258"/>
                  <a:pt x="2949982" y="2313464"/>
                </a:cubicBezTo>
                <a:cubicBezTo>
                  <a:pt x="2951272" y="2312670"/>
                  <a:pt x="2952363" y="2311430"/>
                  <a:pt x="2953256" y="2309743"/>
                </a:cubicBezTo>
                <a:cubicBezTo>
                  <a:pt x="2954149" y="2308057"/>
                  <a:pt x="2954794" y="2305825"/>
                  <a:pt x="2955191" y="2303046"/>
                </a:cubicBezTo>
                <a:cubicBezTo>
                  <a:pt x="2955588" y="2300268"/>
                  <a:pt x="2955786" y="2296994"/>
                  <a:pt x="2955786" y="2293224"/>
                </a:cubicBezTo>
                <a:cubicBezTo>
                  <a:pt x="2955786" y="2289453"/>
                  <a:pt x="2955588" y="2286129"/>
                  <a:pt x="2955191" y="2283252"/>
                </a:cubicBezTo>
                <a:cubicBezTo>
                  <a:pt x="2954794" y="2280375"/>
                  <a:pt x="2954149" y="2278043"/>
                  <a:pt x="2953256" y="2276257"/>
                </a:cubicBezTo>
                <a:cubicBezTo>
                  <a:pt x="2952363" y="2274471"/>
                  <a:pt x="2951272" y="2273181"/>
                  <a:pt x="2949982" y="2272388"/>
                </a:cubicBezTo>
                <a:cubicBezTo>
                  <a:pt x="2948692" y="2271594"/>
                  <a:pt x="2947254" y="2271197"/>
                  <a:pt x="2945666" y="2271197"/>
                </a:cubicBezTo>
                <a:close/>
                <a:moveTo>
                  <a:pt x="2209562" y="2271197"/>
                </a:moveTo>
                <a:cubicBezTo>
                  <a:pt x="2204998" y="2271197"/>
                  <a:pt x="2200682" y="2272735"/>
                  <a:pt x="2196614" y="2275811"/>
                </a:cubicBezTo>
                <a:cubicBezTo>
                  <a:pt x="2192546" y="2278886"/>
                  <a:pt x="2190512" y="2284294"/>
                  <a:pt x="2190512" y="2292033"/>
                </a:cubicBezTo>
                <a:lnTo>
                  <a:pt x="2190512" y="2635528"/>
                </a:lnTo>
                <a:cubicBezTo>
                  <a:pt x="2190512" y="2643267"/>
                  <a:pt x="2192546" y="2648675"/>
                  <a:pt x="2196614" y="2651751"/>
                </a:cubicBezTo>
                <a:cubicBezTo>
                  <a:pt x="2200682" y="2654826"/>
                  <a:pt x="2204998" y="2656364"/>
                  <a:pt x="2209562" y="2656364"/>
                </a:cubicBezTo>
                <a:lnTo>
                  <a:pt x="2291120" y="2656364"/>
                </a:lnTo>
                <a:cubicBezTo>
                  <a:pt x="2324061" y="2656364"/>
                  <a:pt x="2352437" y="2652296"/>
                  <a:pt x="2376250" y="2644160"/>
                </a:cubicBezTo>
                <a:cubicBezTo>
                  <a:pt x="2400062" y="2636024"/>
                  <a:pt x="2420154" y="2623771"/>
                  <a:pt x="2436525" y="2607400"/>
                </a:cubicBezTo>
                <a:cubicBezTo>
                  <a:pt x="2452896" y="2591029"/>
                  <a:pt x="2465348" y="2570391"/>
                  <a:pt x="2473881" y="2545487"/>
                </a:cubicBezTo>
                <a:cubicBezTo>
                  <a:pt x="2482414" y="2520584"/>
                  <a:pt x="2486680" y="2491463"/>
                  <a:pt x="2486680" y="2458125"/>
                </a:cubicBezTo>
                <a:cubicBezTo>
                  <a:pt x="2486680" y="2429153"/>
                  <a:pt x="2482662" y="2403158"/>
                  <a:pt x="2474625" y="2380139"/>
                </a:cubicBezTo>
                <a:cubicBezTo>
                  <a:pt x="2466588" y="2357120"/>
                  <a:pt x="2454781" y="2337525"/>
                  <a:pt x="2439204" y="2321352"/>
                </a:cubicBezTo>
                <a:cubicBezTo>
                  <a:pt x="2423627" y="2305179"/>
                  <a:pt x="2404329" y="2292777"/>
                  <a:pt x="2381310" y="2284145"/>
                </a:cubicBezTo>
                <a:cubicBezTo>
                  <a:pt x="2358291" y="2275513"/>
                  <a:pt x="2330113" y="2271197"/>
                  <a:pt x="2296775" y="2271197"/>
                </a:cubicBezTo>
                <a:close/>
                <a:moveTo>
                  <a:pt x="1914287" y="2271197"/>
                </a:moveTo>
                <a:cubicBezTo>
                  <a:pt x="1909723" y="2271197"/>
                  <a:pt x="1905407" y="2272735"/>
                  <a:pt x="1901339" y="2275811"/>
                </a:cubicBezTo>
                <a:cubicBezTo>
                  <a:pt x="1897271" y="2278886"/>
                  <a:pt x="1895237" y="2284294"/>
                  <a:pt x="1895237" y="2292033"/>
                </a:cubicBezTo>
                <a:lnTo>
                  <a:pt x="1895237" y="2635528"/>
                </a:lnTo>
                <a:cubicBezTo>
                  <a:pt x="1895237" y="2643267"/>
                  <a:pt x="1897271" y="2648675"/>
                  <a:pt x="1901339" y="2651751"/>
                </a:cubicBezTo>
                <a:cubicBezTo>
                  <a:pt x="1905407" y="2654826"/>
                  <a:pt x="1909723" y="2656364"/>
                  <a:pt x="1914287" y="2656364"/>
                </a:cubicBezTo>
                <a:lnTo>
                  <a:pt x="2099132" y="2656364"/>
                </a:lnTo>
                <a:cubicBezTo>
                  <a:pt x="2100719" y="2656364"/>
                  <a:pt x="2102158" y="2655967"/>
                  <a:pt x="2103448" y="2655174"/>
                </a:cubicBezTo>
                <a:cubicBezTo>
                  <a:pt x="2104738" y="2654380"/>
                  <a:pt x="2105878" y="2653090"/>
                  <a:pt x="2106871" y="2651304"/>
                </a:cubicBezTo>
                <a:cubicBezTo>
                  <a:pt x="2107863" y="2649518"/>
                  <a:pt x="2108557" y="2647286"/>
                  <a:pt x="2108954" y="2644607"/>
                </a:cubicBezTo>
                <a:cubicBezTo>
                  <a:pt x="2109351" y="2641928"/>
                  <a:pt x="2109550" y="2638802"/>
                  <a:pt x="2109550" y="2635231"/>
                </a:cubicBezTo>
                <a:cubicBezTo>
                  <a:pt x="2109550" y="2631262"/>
                  <a:pt x="2109351" y="2627938"/>
                  <a:pt x="2108954" y="2625259"/>
                </a:cubicBezTo>
                <a:cubicBezTo>
                  <a:pt x="2108557" y="2622580"/>
                  <a:pt x="2107863" y="2620397"/>
                  <a:pt x="2106871" y="2618711"/>
                </a:cubicBezTo>
                <a:cubicBezTo>
                  <a:pt x="2105878" y="2617024"/>
                  <a:pt x="2104738" y="2615784"/>
                  <a:pt x="2103448" y="2614990"/>
                </a:cubicBezTo>
                <a:cubicBezTo>
                  <a:pt x="2102158" y="2614196"/>
                  <a:pt x="2100719" y="2613799"/>
                  <a:pt x="2099132" y="2613799"/>
                </a:cubicBezTo>
                <a:lnTo>
                  <a:pt x="1946434" y="2613799"/>
                </a:lnTo>
                <a:lnTo>
                  <a:pt x="1946434" y="2475984"/>
                </a:lnTo>
                <a:lnTo>
                  <a:pt x="2075617" y="2475984"/>
                </a:lnTo>
                <a:cubicBezTo>
                  <a:pt x="2077204" y="2475984"/>
                  <a:pt x="2078643" y="2475637"/>
                  <a:pt x="2079933" y="2474943"/>
                </a:cubicBezTo>
                <a:cubicBezTo>
                  <a:pt x="2081223" y="2474248"/>
                  <a:pt x="2082314" y="2473107"/>
                  <a:pt x="2083207" y="2471520"/>
                </a:cubicBezTo>
                <a:cubicBezTo>
                  <a:pt x="2084100" y="2469932"/>
                  <a:pt x="2084745" y="2467849"/>
                  <a:pt x="2085142" y="2465269"/>
                </a:cubicBezTo>
                <a:cubicBezTo>
                  <a:pt x="2085539" y="2462689"/>
                  <a:pt x="2085737" y="2459613"/>
                  <a:pt x="2085737" y="2456041"/>
                </a:cubicBezTo>
                <a:cubicBezTo>
                  <a:pt x="2085737" y="2452271"/>
                  <a:pt x="2085539" y="2448997"/>
                  <a:pt x="2085142" y="2446219"/>
                </a:cubicBezTo>
                <a:cubicBezTo>
                  <a:pt x="2084745" y="2443441"/>
                  <a:pt x="2084100" y="2441258"/>
                  <a:pt x="2083207" y="2439671"/>
                </a:cubicBezTo>
                <a:cubicBezTo>
                  <a:pt x="2082314" y="2438083"/>
                  <a:pt x="2081223" y="2436843"/>
                  <a:pt x="2079933" y="2435950"/>
                </a:cubicBezTo>
                <a:cubicBezTo>
                  <a:pt x="2078643" y="2435057"/>
                  <a:pt x="2077204" y="2434610"/>
                  <a:pt x="2075617" y="2434610"/>
                </a:cubicBezTo>
                <a:lnTo>
                  <a:pt x="1946434" y="2434610"/>
                </a:lnTo>
                <a:lnTo>
                  <a:pt x="1946434" y="2313762"/>
                </a:lnTo>
                <a:lnTo>
                  <a:pt x="2097048" y="2313762"/>
                </a:lnTo>
                <a:cubicBezTo>
                  <a:pt x="2098636" y="2313762"/>
                  <a:pt x="2100074" y="2313365"/>
                  <a:pt x="2101364" y="2312571"/>
                </a:cubicBezTo>
                <a:cubicBezTo>
                  <a:pt x="2102654" y="2311778"/>
                  <a:pt x="2103696" y="2310537"/>
                  <a:pt x="2104489" y="2308850"/>
                </a:cubicBezTo>
                <a:cubicBezTo>
                  <a:pt x="2105283" y="2307164"/>
                  <a:pt x="2105928" y="2304981"/>
                  <a:pt x="2106424" y="2302302"/>
                </a:cubicBezTo>
                <a:cubicBezTo>
                  <a:pt x="2106920" y="2299623"/>
                  <a:pt x="2107168" y="2296498"/>
                  <a:pt x="2107168" y="2292926"/>
                </a:cubicBezTo>
                <a:cubicBezTo>
                  <a:pt x="2107168" y="2288957"/>
                  <a:pt x="2106920" y="2285634"/>
                  <a:pt x="2106424" y="2282954"/>
                </a:cubicBezTo>
                <a:cubicBezTo>
                  <a:pt x="2105928" y="2280275"/>
                  <a:pt x="2105283" y="2278043"/>
                  <a:pt x="2104489" y="2276257"/>
                </a:cubicBezTo>
                <a:cubicBezTo>
                  <a:pt x="2103696" y="2274471"/>
                  <a:pt x="2102654" y="2273181"/>
                  <a:pt x="2101364" y="2272388"/>
                </a:cubicBezTo>
                <a:cubicBezTo>
                  <a:pt x="2100074" y="2271594"/>
                  <a:pt x="2098636" y="2271197"/>
                  <a:pt x="2097048" y="2271197"/>
                </a:cubicBezTo>
                <a:close/>
                <a:moveTo>
                  <a:pt x="1580912" y="2271197"/>
                </a:moveTo>
                <a:cubicBezTo>
                  <a:pt x="1576348" y="2271197"/>
                  <a:pt x="1572032" y="2272735"/>
                  <a:pt x="1567964" y="2275811"/>
                </a:cubicBezTo>
                <a:cubicBezTo>
                  <a:pt x="1563896" y="2278886"/>
                  <a:pt x="1561862" y="2284294"/>
                  <a:pt x="1561862" y="2292033"/>
                </a:cubicBezTo>
                <a:lnTo>
                  <a:pt x="1561862" y="2648625"/>
                </a:lnTo>
                <a:cubicBezTo>
                  <a:pt x="1561862" y="2650213"/>
                  <a:pt x="1562259" y="2651602"/>
                  <a:pt x="1563053" y="2652792"/>
                </a:cubicBezTo>
                <a:cubicBezTo>
                  <a:pt x="1563847" y="2653983"/>
                  <a:pt x="1565235" y="2654925"/>
                  <a:pt x="1567220" y="2655620"/>
                </a:cubicBezTo>
                <a:cubicBezTo>
                  <a:pt x="1569204" y="2656315"/>
                  <a:pt x="1571833" y="2656910"/>
                  <a:pt x="1575108" y="2657406"/>
                </a:cubicBezTo>
                <a:cubicBezTo>
                  <a:pt x="1578382" y="2657902"/>
                  <a:pt x="1582499" y="2658150"/>
                  <a:pt x="1587460" y="2658150"/>
                </a:cubicBezTo>
                <a:cubicBezTo>
                  <a:pt x="1592422" y="2658150"/>
                  <a:pt x="1596539" y="2657902"/>
                  <a:pt x="1599813" y="2657406"/>
                </a:cubicBezTo>
                <a:cubicBezTo>
                  <a:pt x="1603087" y="2656910"/>
                  <a:pt x="1605667" y="2656315"/>
                  <a:pt x="1607552" y="2655620"/>
                </a:cubicBezTo>
                <a:cubicBezTo>
                  <a:pt x="1609437" y="2654925"/>
                  <a:pt x="1610826" y="2653983"/>
                  <a:pt x="1611719" y="2652792"/>
                </a:cubicBezTo>
                <a:cubicBezTo>
                  <a:pt x="1612612" y="2651602"/>
                  <a:pt x="1613059" y="2650213"/>
                  <a:pt x="1613059" y="2648625"/>
                </a:cubicBezTo>
                <a:lnTo>
                  <a:pt x="1613059" y="2484616"/>
                </a:lnTo>
                <a:lnTo>
                  <a:pt x="1647289" y="2484616"/>
                </a:lnTo>
                <a:cubicBezTo>
                  <a:pt x="1658997" y="2484616"/>
                  <a:pt x="1669018" y="2486353"/>
                  <a:pt x="1677353" y="2489825"/>
                </a:cubicBezTo>
                <a:cubicBezTo>
                  <a:pt x="1685687" y="2493298"/>
                  <a:pt x="1692930" y="2498160"/>
                  <a:pt x="1699082" y="2504411"/>
                </a:cubicBezTo>
                <a:cubicBezTo>
                  <a:pt x="1705233" y="2510661"/>
                  <a:pt x="1710541" y="2518103"/>
                  <a:pt x="1715006" y="2526735"/>
                </a:cubicBezTo>
                <a:cubicBezTo>
                  <a:pt x="1719471" y="2535367"/>
                  <a:pt x="1723787" y="2544842"/>
                  <a:pt x="1727954" y="2555161"/>
                </a:cubicBezTo>
                <a:lnTo>
                  <a:pt x="1763375" y="2645946"/>
                </a:lnTo>
                <a:cubicBezTo>
                  <a:pt x="1764169" y="2648327"/>
                  <a:pt x="1765112" y="2650312"/>
                  <a:pt x="1766203" y="2651899"/>
                </a:cubicBezTo>
                <a:cubicBezTo>
                  <a:pt x="1767294" y="2653487"/>
                  <a:pt x="1768832" y="2654727"/>
                  <a:pt x="1770817" y="2655620"/>
                </a:cubicBezTo>
                <a:cubicBezTo>
                  <a:pt x="1772801" y="2656513"/>
                  <a:pt x="1775430" y="2657158"/>
                  <a:pt x="1778705" y="2657555"/>
                </a:cubicBezTo>
                <a:cubicBezTo>
                  <a:pt x="1781979" y="2657952"/>
                  <a:pt x="1786196" y="2658150"/>
                  <a:pt x="1791355" y="2658150"/>
                </a:cubicBezTo>
                <a:cubicBezTo>
                  <a:pt x="1797308" y="2658150"/>
                  <a:pt x="1802071" y="2657952"/>
                  <a:pt x="1805643" y="2657555"/>
                </a:cubicBezTo>
                <a:cubicBezTo>
                  <a:pt x="1809214" y="2657158"/>
                  <a:pt x="1811992" y="2656563"/>
                  <a:pt x="1813977" y="2655769"/>
                </a:cubicBezTo>
                <a:cubicBezTo>
                  <a:pt x="1815961" y="2654975"/>
                  <a:pt x="1817251" y="2653983"/>
                  <a:pt x="1817846" y="2652792"/>
                </a:cubicBezTo>
                <a:cubicBezTo>
                  <a:pt x="1818442" y="2651602"/>
                  <a:pt x="1818740" y="2650213"/>
                  <a:pt x="1818740" y="2648625"/>
                </a:cubicBezTo>
                <a:cubicBezTo>
                  <a:pt x="1818740" y="2647038"/>
                  <a:pt x="1818342" y="2644805"/>
                  <a:pt x="1817549" y="2641928"/>
                </a:cubicBezTo>
                <a:cubicBezTo>
                  <a:pt x="1816755" y="2639051"/>
                  <a:pt x="1814969" y="2634040"/>
                  <a:pt x="1812191" y="2626896"/>
                </a:cubicBezTo>
                <a:lnTo>
                  <a:pt x="1777663" y="2542064"/>
                </a:lnTo>
                <a:cubicBezTo>
                  <a:pt x="1773694" y="2532341"/>
                  <a:pt x="1769725" y="2523609"/>
                  <a:pt x="1765757" y="2515871"/>
                </a:cubicBezTo>
                <a:cubicBezTo>
                  <a:pt x="1761788" y="2508131"/>
                  <a:pt x="1757571" y="2501285"/>
                  <a:pt x="1753106" y="2495332"/>
                </a:cubicBezTo>
                <a:cubicBezTo>
                  <a:pt x="1748641" y="2489379"/>
                  <a:pt x="1743829" y="2484269"/>
                  <a:pt x="1738670" y="2480003"/>
                </a:cubicBezTo>
                <a:cubicBezTo>
                  <a:pt x="1733511" y="2475736"/>
                  <a:pt x="1727756" y="2472214"/>
                  <a:pt x="1721406" y="2469436"/>
                </a:cubicBezTo>
                <a:cubicBezTo>
                  <a:pt x="1732717" y="2465467"/>
                  <a:pt x="1742936" y="2460606"/>
                  <a:pt x="1752064" y="2454851"/>
                </a:cubicBezTo>
                <a:cubicBezTo>
                  <a:pt x="1761193" y="2449096"/>
                  <a:pt x="1769031" y="2442300"/>
                  <a:pt x="1775579" y="2434461"/>
                </a:cubicBezTo>
                <a:cubicBezTo>
                  <a:pt x="1782128" y="2426623"/>
                  <a:pt x="1787138" y="2417594"/>
                  <a:pt x="1790611" y="2407375"/>
                </a:cubicBezTo>
                <a:cubicBezTo>
                  <a:pt x="1794084" y="2397155"/>
                  <a:pt x="1795820" y="2385596"/>
                  <a:pt x="1795820" y="2372698"/>
                </a:cubicBezTo>
                <a:cubicBezTo>
                  <a:pt x="1795820" y="2359402"/>
                  <a:pt x="1793885" y="2347248"/>
                  <a:pt x="1790016" y="2336235"/>
                </a:cubicBezTo>
                <a:cubicBezTo>
                  <a:pt x="1786146" y="2325222"/>
                  <a:pt x="1780342" y="2315448"/>
                  <a:pt x="1772603" y="2306916"/>
                </a:cubicBezTo>
                <a:cubicBezTo>
                  <a:pt x="1764864" y="2298383"/>
                  <a:pt x="1755289" y="2291338"/>
                  <a:pt x="1743879" y="2285782"/>
                </a:cubicBezTo>
                <a:cubicBezTo>
                  <a:pt x="1732469" y="2280226"/>
                  <a:pt x="1719322" y="2276158"/>
                  <a:pt x="1704439" y="2273578"/>
                </a:cubicBezTo>
                <a:cubicBezTo>
                  <a:pt x="1699280" y="2272983"/>
                  <a:pt x="1693476" y="2272437"/>
                  <a:pt x="1687027" y="2271941"/>
                </a:cubicBezTo>
                <a:cubicBezTo>
                  <a:pt x="1680577" y="2271445"/>
                  <a:pt x="1672491" y="2271197"/>
                  <a:pt x="1662768" y="2271197"/>
                </a:cubicBezTo>
                <a:close/>
                <a:moveTo>
                  <a:pt x="2587586" y="2269411"/>
                </a:moveTo>
                <a:cubicBezTo>
                  <a:pt x="2583021" y="2269411"/>
                  <a:pt x="2579102" y="2269659"/>
                  <a:pt x="2575828" y="2270155"/>
                </a:cubicBezTo>
                <a:cubicBezTo>
                  <a:pt x="2572554" y="2270651"/>
                  <a:pt x="2569875" y="2271247"/>
                  <a:pt x="2567791" y="2271941"/>
                </a:cubicBezTo>
                <a:cubicBezTo>
                  <a:pt x="2565708" y="2272636"/>
                  <a:pt x="2564220" y="2273578"/>
                  <a:pt x="2563327" y="2274769"/>
                </a:cubicBezTo>
                <a:cubicBezTo>
                  <a:pt x="2562434" y="2275960"/>
                  <a:pt x="2561987" y="2277348"/>
                  <a:pt x="2561987" y="2278936"/>
                </a:cubicBezTo>
                <a:lnTo>
                  <a:pt x="2561987" y="2648625"/>
                </a:lnTo>
                <a:cubicBezTo>
                  <a:pt x="2561987" y="2650213"/>
                  <a:pt x="2562384" y="2651602"/>
                  <a:pt x="2563178" y="2652792"/>
                </a:cubicBezTo>
                <a:cubicBezTo>
                  <a:pt x="2563971" y="2653983"/>
                  <a:pt x="2565361" y="2654925"/>
                  <a:pt x="2567345" y="2655620"/>
                </a:cubicBezTo>
                <a:cubicBezTo>
                  <a:pt x="2569329" y="2656315"/>
                  <a:pt x="2572008" y="2656910"/>
                  <a:pt x="2575382" y="2657406"/>
                </a:cubicBezTo>
                <a:cubicBezTo>
                  <a:pt x="2578755" y="2657902"/>
                  <a:pt x="2582823" y="2658150"/>
                  <a:pt x="2587586" y="2658150"/>
                </a:cubicBezTo>
                <a:cubicBezTo>
                  <a:pt x="2592546" y="2658150"/>
                  <a:pt x="2596664" y="2657902"/>
                  <a:pt x="2599938" y="2657406"/>
                </a:cubicBezTo>
                <a:cubicBezTo>
                  <a:pt x="2603213" y="2656910"/>
                  <a:pt x="2605842" y="2656315"/>
                  <a:pt x="2607826" y="2655620"/>
                </a:cubicBezTo>
                <a:cubicBezTo>
                  <a:pt x="2609811" y="2654925"/>
                  <a:pt x="2611200" y="2653983"/>
                  <a:pt x="2611993" y="2652792"/>
                </a:cubicBezTo>
                <a:cubicBezTo>
                  <a:pt x="2612787" y="2651602"/>
                  <a:pt x="2613184" y="2650213"/>
                  <a:pt x="2613184" y="2648625"/>
                </a:cubicBezTo>
                <a:lnTo>
                  <a:pt x="2613184" y="2278936"/>
                </a:lnTo>
                <a:cubicBezTo>
                  <a:pt x="2613184" y="2277348"/>
                  <a:pt x="2612787" y="2275960"/>
                  <a:pt x="2611993" y="2274769"/>
                </a:cubicBezTo>
                <a:cubicBezTo>
                  <a:pt x="2611200" y="2273578"/>
                  <a:pt x="2609811" y="2272636"/>
                  <a:pt x="2607826" y="2271941"/>
                </a:cubicBezTo>
                <a:cubicBezTo>
                  <a:pt x="2605842" y="2271247"/>
                  <a:pt x="2603213" y="2270651"/>
                  <a:pt x="2599938" y="2270155"/>
                </a:cubicBezTo>
                <a:cubicBezTo>
                  <a:pt x="2596664" y="2269659"/>
                  <a:pt x="2592546" y="2269411"/>
                  <a:pt x="2587586" y="2269411"/>
                </a:cubicBezTo>
                <a:close/>
                <a:moveTo>
                  <a:pt x="876360" y="2269411"/>
                </a:moveTo>
                <a:cubicBezTo>
                  <a:pt x="870407" y="2269411"/>
                  <a:pt x="865495" y="2269560"/>
                  <a:pt x="861626" y="2269857"/>
                </a:cubicBezTo>
                <a:cubicBezTo>
                  <a:pt x="857756" y="2270155"/>
                  <a:pt x="854581" y="2270701"/>
                  <a:pt x="852101" y="2271495"/>
                </a:cubicBezTo>
                <a:cubicBezTo>
                  <a:pt x="849620" y="2272288"/>
                  <a:pt x="847735" y="2273380"/>
                  <a:pt x="846445" y="2274769"/>
                </a:cubicBezTo>
                <a:cubicBezTo>
                  <a:pt x="845155" y="2276158"/>
                  <a:pt x="844114" y="2277944"/>
                  <a:pt x="843320" y="2280127"/>
                </a:cubicBezTo>
                <a:lnTo>
                  <a:pt x="714137" y="2637910"/>
                </a:lnTo>
                <a:cubicBezTo>
                  <a:pt x="712550" y="2642275"/>
                  <a:pt x="711706" y="2645797"/>
                  <a:pt x="711607" y="2648476"/>
                </a:cubicBezTo>
                <a:cubicBezTo>
                  <a:pt x="711508" y="2651155"/>
                  <a:pt x="712202" y="2653189"/>
                  <a:pt x="713691" y="2654578"/>
                </a:cubicBezTo>
                <a:cubicBezTo>
                  <a:pt x="715179" y="2655967"/>
                  <a:pt x="717759" y="2656910"/>
                  <a:pt x="721430" y="2657406"/>
                </a:cubicBezTo>
                <a:cubicBezTo>
                  <a:pt x="725101" y="2657902"/>
                  <a:pt x="729814" y="2658150"/>
                  <a:pt x="735568" y="2658150"/>
                </a:cubicBezTo>
                <a:cubicBezTo>
                  <a:pt x="741125" y="2658150"/>
                  <a:pt x="745639" y="2657952"/>
                  <a:pt x="749112" y="2657555"/>
                </a:cubicBezTo>
                <a:cubicBezTo>
                  <a:pt x="752584" y="2657158"/>
                  <a:pt x="755263" y="2656513"/>
                  <a:pt x="757148" y="2655620"/>
                </a:cubicBezTo>
                <a:cubicBezTo>
                  <a:pt x="759034" y="2654727"/>
                  <a:pt x="760472" y="2653636"/>
                  <a:pt x="761465" y="2652346"/>
                </a:cubicBezTo>
                <a:cubicBezTo>
                  <a:pt x="762457" y="2651056"/>
                  <a:pt x="763250" y="2649518"/>
                  <a:pt x="763846" y="2647732"/>
                </a:cubicBezTo>
                <a:lnTo>
                  <a:pt x="795397" y="2555161"/>
                </a:lnTo>
                <a:lnTo>
                  <a:pt x="955536" y="2555161"/>
                </a:lnTo>
                <a:lnTo>
                  <a:pt x="988576" y="2648923"/>
                </a:lnTo>
                <a:cubicBezTo>
                  <a:pt x="989370" y="2650709"/>
                  <a:pt x="990213" y="2652197"/>
                  <a:pt x="991106" y="2653388"/>
                </a:cubicBezTo>
                <a:cubicBezTo>
                  <a:pt x="991999" y="2654578"/>
                  <a:pt x="993388" y="2655521"/>
                  <a:pt x="995273" y="2656215"/>
                </a:cubicBezTo>
                <a:cubicBezTo>
                  <a:pt x="997159" y="2656910"/>
                  <a:pt x="999937" y="2657406"/>
                  <a:pt x="1003608" y="2657704"/>
                </a:cubicBezTo>
                <a:cubicBezTo>
                  <a:pt x="1007279" y="2658001"/>
                  <a:pt x="1012190" y="2658150"/>
                  <a:pt x="1018342" y="2658150"/>
                </a:cubicBezTo>
                <a:cubicBezTo>
                  <a:pt x="1024493" y="2658150"/>
                  <a:pt x="1029405" y="2657952"/>
                  <a:pt x="1033076" y="2657555"/>
                </a:cubicBezTo>
                <a:cubicBezTo>
                  <a:pt x="1036747" y="2657158"/>
                  <a:pt x="1039376" y="2656265"/>
                  <a:pt x="1040964" y="2654876"/>
                </a:cubicBezTo>
                <a:cubicBezTo>
                  <a:pt x="1042551" y="2653487"/>
                  <a:pt x="1043295" y="2651453"/>
                  <a:pt x="1043196" y="2648774"/>
                </a:cubicBezTo>
                <a:cubicBezTo>
                  <a:pt x="1043097" y="2646095"/>
                  <a:pt x="1042253" y="2642573"/>
                  <a:pt x="1040666" y="2638207"/>
                </a:cubicBezTo>
                <a:lnTo>
                  <a:pt x="911483" y="2280424"/>
                </a:lnTo>
                <a:cubicBezTo>
                  <a:pt x="910689" y="2278242"/>
                  <a:pt x="909598" y="2276406"/>
                  <a:pt x="908209" y="2274918"/>
                </a:cubicBezTo>
                <a:cubicBezTo>
                  <a:pt x="906820" y="2273429"/>
                  <a:pt x="904836" y="2272288"/>
                  <a:pt x="902256" y="2271495"/>
                </a:cubicBezTo>
                <a:cubicBezTo>
                  <a:pt x="899676" y="2270701"/>
                  <a:pt x="896303" y="2270155"/>
                  <a:pt x="892136" y="2269857"/>
                </a:cubicBezTo>
                <a:cubicBezTo>
                  <a:pt x="887968" y="2269560"/>
                  <a:pt x="882710" y="2269411"/>
                  <a:pt x="876360" y="2269411"/>
                </a:cubicBezTo>
                <a:close/>
                <a:moveTo>
                  <a:pt x="1385054" y="2266435"/>
                </a:moveTo>
                <a:cubicBezTo>
                  <a:pt x="1359853" y="2266435"/>
                  <a:pt x="1336884" y="2270999"/>
                  <a:pt x="1316147" y="2280127"/>
                </a:cubicBezTo>
                <a:cubicBezTo>
                  <a:pt x="1295410" y="2289255"/>
                  <a:pt x="1277600" y="2302500"/>
                  <a:pt x="1262717" y="2319864"/>
                </a:cubicBezTo>
                <a:cubicBezTo>
                  <a:pt x="1247835" y="2337227"/>
                  <a:pt x="1236276" y="2358410"/>
                  <a:pt x="1228041" y="2383413"/>
                </a:cubicBezTo>
                <a:cubicBezTo>
                  <a:pt x="1219805" y="2408416"/>
                  <a:pt x="1215688" y="2436892"/>
                  <a:pt x="1215688" y="2468841"/>
                </a:cubicBezTo>
                <a:cubicBezTo>
                  <a:pt x="1215688" y="2499995"/>
                  <a:pt x="1219508" y="2527529"/>
                  <a:pt x="1227148" y="2551441"/>
                </a:cubicBezTo>
                <a:cubicBezTo>
                  <a:pt x="1234787" y="2575352"/>
                  <a:pt x="1245702" y="2595444"/>
                  <a:pt x="1259890" y="2611716"/>
                </a:cubicBezTo>
                <a:cubicBezTo>
                  <a:pt x="1274078" y="2627988"/>
                  <a:pt x="1291243" y="2640291"/>
                  <a:pt x="1311384" y="2648625"/>
                </a:cubicBezTo>
                <a:cubicBezTo>
                  <a:pt x="1331526" y="2656960"/>
                  <a:pt x="1354098" y="2661127"/>
                  <a:pt x="1379101" y="2661127"/>
                </a:cubicBezTo>
                <a:cubicBezTo>
                  <a:pt x="1393587" y="2661127"/>
                  <a:pt x="1406932" y="2659787"/>
                  <a:pt x="1419136" y="2657109"/>
                </a:cubicBezTo>
                <a:cubicBezTo>
                  <a:pt x="1431340" y="2654430"/>
                  <a:pt x="1442155" y="2651155"/>
                  <a:pt x="1451581" y="2647286"/>
                </a:cubicBezTo>
                <a:cubicBezTo>
                  <a:pt x="1461006" y="2643416"/>
                  <a:pt x="1468894" y="2639447"/>
                  <a:pt x="1475244" y="2635379"/>
                </a:cubicBezTo>
                <a:cubicBezTo>
                  <a:pt x="1481594" y="2631311"/>
                  <a:pt x="1485761" y="2628285"/>
                  <a:pt x="1487746" y="2626301"/>
                </a:cubicBezTo>
                <a:cubicBezTo>
                  <a:pt x="1489730" y="2624317"/>
                  <a:pt x="1491119" y="2622630"/>
                  <a:pt x="1491913" y="2621241"/>
                </a:cubicBezTo>
                <a:cubicBezTo>
                  <a:pt x="1492707" y="2619852"/>
                  <a:pt x="1493351" y="2618264"/>
                  <a:pt x="1493848" y="2616478"/>
                </a:cubicBezTo>
                <a:cubicBezTo>
                  <a:pt x="1494344" y="2614692"/>
                  <a:pt x="1494691" y="2612609"/>
                  <a:pt x="1494889" y="2610227"/>
                </a:cubicBezTo>
                <a:cubicBezTo>
                  <a:pt x="1495088" y="2607846"/>
                  <a:pt x="1495187" y="2605068"/>
                  <a:pt x="1495187" y="2601893"/>
                </a:cubicBezTo>
                <a:cubicBezTo>
                  <a:pt x="1495187" y="2597329"/>
                  <a:pt x="1495037" y="2593559"/>
                  <a:pt x="1494738" y="2590582"/>
                </a:cubicBezTo>
                <a:cubicBezTo>
                  <a:pt x="1494439" y="2587606"/>
                  <a:pt x="1493990" y="2585274"/>
                  <a:pt x="1493392" y="2583587"/>
                </a:cubicBezTo>
                <a:cubicBezTo>
                  <a:pt x="1492793" y="2581900"/>
                  <a:pt x="1491996" y="2580759"/>
                  <a:pt x="1490999" y="2580164"/>
                </a:cubicBezTo>
                <a:cubicBezTo>
                  <a:pt x="1490002" y="2579569"/>
                  <a:pt x="1488804" y="2579271"/>
                  <a:pt x="1487406" y="2579271"/>
                </a:cubicBezTo>
                <a:cubicBezTo>
                  <a:pt x="1484414" y="2579271"/>
                  <a:pt x="1480324" y="2581157"/>
                  <a:pt x="1475137" y="2584927"/>
                </a:cubicBezTo>
                <a:cubicBezTo>
                  <a:pt x="1469950" y="2588697"/>
                  <a:pt x="1463317" y="2592914"/>
                  <a:pt x="1455238" y="2597577"/>
                </a:cubicBezTo>
                <a:cubicBezTo>
                  <a:pt x="1447160" y="2602240"/>
                  <a:pt x="1437385" y="2606457"/>
                  <a:pt x="1425915" y="2610227"/>
                </a:cubicBezTo>
                <a:cubicBezTo>
                  <a:pt x="1414444" y="2613998"/>
                  <a:pt x="1401029" y="2615883"/>
                  <a:pt x="1385668" y="2615883"/>
                </a:cubicBezTo>
                <a:cubicBezTo>
                  <a:pt x="1367514" y="2615883"/>
                  <a:pt x="1351255" y="2612658"/>
                  <a:pt x="1336892" y="2606209"/>
                </a:cubicBezTo>
                <a:cubicBezTo>
                  <a:pt x="1322529" y="2599760"/>
                  <a:pt x="1310409" y="2590235"/>
                  <a:pt x="1300534" y="2577634"/>
                </a:cubicBezTo>
                <a:cubicBezTo>
                  <a:pt x="1290658" y="2565033"/>
                  <a:pt x="1283078" y="2549357"/>
                  <a:pt x="1277791" y="2530604"/>
                </a:cubicBezTo>
                <a:cubicBezTo>
                  <a:pt x="1272505" y="2511852"/>
                  <a:pt x="1269861" y="2490272"/>
                  <a:pt x="1269861" y="2465864"/>
                </a:cubicBezTo>
                <a:cubicBezTo>
                  <a:pt x="1269861" y="2441258"/>
                  <a:pt x="1272605" y="2419380"/>
                  <a:pt x="1278091" y="2400231"/>
                </a:cubicBezTo>
                <a:cubicBezTo>
                  <a:pt x="1283577" y="2381082"/>
                  <a:pt x="1291308" y="2364860"/>
                  <a:pt x="1301283" y="2351564"/>
                </a:cubicBezTo>
                <a:cubicBezTo>
                  <a:pt x="1311257" y="2338269"/>
                  <a:pt x="1323277" y="2328198"/>
                  <a:pt x="1337341" y="2321352"/>
                </a:cubicBezTo>
                <a:cubicBezTo>
                  <a:pt x="1351405" y="2314506"/>
                  <a:pt x="1367017" y="2311083"/>
                  <a:pt x="1384175" y="2311083"/>
                </a:cubicBezTo>
                <a:cubicBezTo>
                  <a:pt x="1399936" y="2311083"/>
                  <a:pt x="1413451" y="2313018"/>
                  <a:pt x="1424722" y="2316887"/>
                </a:cubicBezTo>
                <a:cubicBezTo>
                  <a:pt x="1435992" y="2320757"/>
                  <a:pt x="1445568" y="2325023"/>
                  <a:pt x="1453448" y="2329686"/>
                </a:cubicBezTo>
                <a:cubicBezTo>
                  <a:pt x="1461328" y="2334350"/>
                  <a:pt x="1467762" y="2338616"/>
                  <a:pt x="1472751" y="2342486"/>
                </a:cubicBezTo>
                <a:cubicBezTo>
                  <a:pt x="1477740" y="2346355"/>
                  <a:pt x="1481630" y="2348290"/>
                  <a:pt x="1484420" y="2348290"/>
                </a:cubicBezTo>
                <a:cubicBezTo>
                  <a:pt x="1486017" y="2348290"/>
                  <a:pt x="1487364" y="2347843"/>
                  <a:pt x="1488462" y="2346950"/>
                </a:cubicBezTo>
                <a:cubicBezTo>
                  <a:pt x="1489560" y="2346058"/>
                  <a:pt x="1490507" y="2344668"/>
                  <a:pt x="1491306" y="2342783"/>
                </a:cubicBezTo>
                <a:cubicBezTo>
                  <a:pt x="1492105" y="2340898"/>
                  <a:pt x="1492703" y="2338566"/>
                  <a:pt x="1493101" y="2335788"/>
                </a:cubicBezTo>
                <a:cubicBezTo>
                  <a:pt x="1493500" y="2333010"/>
                  <a:pt x="1493699" y="2329637"/>
                  <a:pt x="1493699" y="2325668"/>
                </a:cubicBezTo>
                <a:cubicBezTo>
                  <a:pt x="1493699" y="2322096"/>
                  <a:pt x="1493550" y="2319020"/>
                  <a:pt x="1493252" y="2316441"/>
                </a:cubicBezTo>
                <a:cubicBezTo>
                  <a:pt x="1492955" y="2313861"/>
                  <a:pt x="1492558" y="2311629"/>
                  <a:pt x="1492062" y="2309743"/>
                </a:cubicBezTo>
                <a:cubicBezTo>
                  <a:pt x="1491566" y="2307858"/>
                  <a:pt x="1490921" y="2306221"/>
                  <a:pt x="1490127" y="2304832"/>
                </a:cubicBezTo>
                <a:cubicBezTo>
                  <a:pt x="1489333" y="2303443"/>
                  <a:pt x="1487597" y="2301409"/>
                  <a:pt x="1484918" y="2298730"/>
                </a:cubicBezTo>
                <a:cubicBezTo>
                  <a:pt x="1482239" y="2296051"/>
                  <a:pt x="1477427" y="2292628"/>
                  <a:pt x="1470482" y="2288461"/>
                </a:cubicBezTo>
                <a:cubicBezTo>
                  <a:pt x="1463536" y="2284294"/>
                  <a:pt x="1455599" y="2280623"/>
                  <a:pt x="1446669" y="2277448"/>
                </a:cubicBezTo>
                <a:cubicBezTo>
                  <a:pt x="1437739" y="2274273"/>
                  <a:pt x="1428016" y="2271643"/>
                  <a:pt x="1417499" y="2269560"/>
                </a:cubicBezTo>
                <a:cubicBezTo>
                  <a:pt x="1406982" y="2267476"/>
                  <a:pt x="1396167" y="2266435"/>
                  <a:pt x="1385054" y="2266435"/>
                </a:cubicBezTo>
                <a:close/>
                <a:moveTo>
                  <a:pt x="0" y="0"/>
                </a:moveTo>
                <a:lnTo>
                  <a:pt x="6146800" y="0"/>
                </a:lnTo>
                <a:lnTo>
                  <a:pt x="6146800" y="6872288"/>
                </a:lnTo>
                <a:lnTo>
                  <a:pt x="0" y="6872288"/>
                </a:lnTo>
                <a:close/>
              </a:path>
            </a:pathLst>
          </a:cu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dirty="0">
              <a:solidFill>
                <a:schemeClr val="bg1"/>
              </a:solidFill>
            </a:endParaRPr>
          </a:p>
        </p:txBody>
      </p:sp>
      <p:sp>
        <p:nvSpPr>
          <p:cNvPr id="19" name="Rectangle 18">
            <a:extLst>
              <a:ext uri="{FF2B5EF4-FFF2-40B4-BE49-F238E27FC236}">
                <a16:creationId xmlns:a16="http://schemas.microsoft.com/office/drawing/2014/main" id="{D2EB6CD3-11A2-CD60-8CDE-058B767B6146}"/>
              </a:ext>
            </a:extLst>
          </p:cNvPr>
          <p:cNvSpPr/>
          <p:nvPr/>
        </p:nvSpPr>
        <p:spPr>
          <a:xfrm>
            <a:off x="-6233471" y="5138170"/>
            <a:ext cx="4034971" cy="1407886"/>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2000" dirty="0">
                <a:solidFill>
                  <a:schemeClr val="tx1"/>
                </a:solidFill>
              </a:rPr>
              <a:t>Oreoluwa Seweje x </a:t>
            </a:r>
            <a:r>
              <a:rPr lang="en-CA" sz="2000" dirty="0" err="1">
                <a:solidFill>
                  <a:schemeClr val="tx1"/>
                </a:solidFill>
              </a:rPr>
              <a:t>BrainStation</a:t>
            </a:r>
            <a:endParaRPr lang="en-CA" sz="2000" dirty="0">
              <a:solidFill>
                <a:schemeClr val="tx1"/>
              </a:solidFill>
            </a:endParaRPr>
          </a:p>
          <a:p>
            <a:pPr algn="ctr"/>
            <a:r>
              <a:rPr lang="en-CA" sz="2000" dirty="0">
                <a:solidFill>
                  <a:schemeClr val="tx1"/>
                </a:solidFill>
              </a:rPr>
              <a:t>April 2024</a:t>
            </a:r>
          </a:p>
        </p:txBody>
      </p:sp>
      <p:graphicFrame>
        <p:nvGraphicFramePr>
          <p:cNvPr id="23" name="Diagram 22">
            <a:extLst>
              <a:ext uri="{FF2B5EF4-FFF2-40B4-BE49-F238E27FC236}">
                <a16:creationId xmlns:a16="http://schemas.microsoft.com/office/drawing/2014/main" id="{A7455350-2C92-2B9D-E75F-D01BAE1AE833}"/>
              </a:ext>
            </a:extLst>
          </p:cNvPr>
          <p:cNvGraphicFramePr/>
          <p:nvPr>
            <p:extLst>
              <p:ext uri="{D42A27DB-BD31-4B8C-83A1-F6EECF244321}">
                <p14:modId xmlns:p14="http://schemas.microsoft.com/office/powerpoint/2010/main" val="1898887416"/>
              </p:ext>
            </p:extLst>
          </p:nvPr>
        </p:nvGraphicFramePr>
        <p:xfrm>
          <a:off x="7266562" y="7373272"/>
          <a:ext cx="4857750" cy="6029325"/>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
        <p:nvSpPr>
          <p:cNvPr id="25" name="Freeform: Shape 24">
            <a:extLst>
              <a:ext uri="{FF2B5EF4-FFF2-40B4-BE49-F238E27FC236}">
                <a16:creationId xmlns:a16="http://schemas.microsoft.com/office/drawing/2014/main" id="{F4EB35AC-680C-0298-1C87-EF363CD4E794}"/>
              </a:ext>
            </a:extLst>
          </p:cNvPr>
          <p:cNvSpPr/>
          <p:nvPr/>
        </p:nvSpPr>
        <p:spPr>
          <a:xfrm>
            <a:off x="-50800" y="6976262"/>
            <a:ext cx="5050971" cy="6858000"/>
          </a:xfrm>
          <a:custGeom>
            <a:avLst/>
            <a:gdLst/>
            <a:ahLst/>
            <a:cxnLst/>
            <a:rect l="l" t="t" r="r" b="b"/>
            <a:pathLst>
              <a:path w="5050971" h="6858000">
                <a:moveTo>
                  <a:pt x="2790117" y="3205299"/>
                </a:moveTo>
                <a:lnTo>
                  <a:pt x="2844067" y="3205299"/>
                </a:lnTo>
                <a:cubicBezTo>
                  <a:pt x="2856718" y="3205299"/>
                  <a:pt x="2866950" y="3205671"/>
                  <a:pt x="2874763" y="3206415"/>
                </a:cubicBezTo>
                <a:cubicBezTo>
                  <a:pt x="2882577" y="3207160"/>
                  <a:pt x="2889584" y="3208400"/>
                  <a:pt x="2895785" y="3210136"/>
                </a:cubicBezTo>
                <a:cubicBezTo>
                  <a:pt x="2915629" y="3215841"/>
                  <a:pt x="2929768" y="3225205"/>
                  <a:pt x="2938201" y="3238227"/>
                </a:cubicBezTo>
                <a:cubicBezTo>
                  <a:pt x="2946635" y="3251250"/>
                  <a:pt x="2950852" y="3267187"/>
                  <a:pt x="2950852" y="3286039"/>
                </a:cubicBezTo>
                <a:cubicBezTo>
                  <a:pt x="2950852" y="3297697"/>
                  <a:pt x="2948929" y="3308487"/>
                  <a:pt x="2945085" y="3318409"/>
                </a:cubicBezTo>
                <a:cubicBezTo>
                  <a:pt x="2941240" y="3328331"/>
                  <a:pt x="2935225" y="3336950"/>
                  <a:pt x="2927039" y="3344267"/>
                </a:cubicBezTo>
                <a:cubicBezTo>
                  <a:pt x="2918854" y="3351585"/>
                  <a:pt x="2908622" y="3357290"/>
                  <a:pt x="2896343" y="3361383"/>
                </a:cubicBezTo>
                <a:cubicBezTo>
                  <a:pt x="2884065" y="3365475"/>
                  <a:pt x="2869492" y="3367522"/>
                  <a:pt x="2852625" y="3367522"/>
                </a:cubicBezTo>
                <a:lnTo>
                  <a:pt x="2790117" y="3367522"/>
                </a:lnTo>
                <a:close/>
                <a:moveTo>
                  <a:pt x="2749934" y="3152465"/>
                </a:moveTo>
                <a:cubicBezTo>
                  <a:pt x="2744229" y="3152465"/>
                  <a:pt x="2738834" y="3154388"/>
                  <a:pt x="2733749" y="3158232"/>
                </a:cubicBezTo>
                <a:cubicBezTo>
                  <a:pt x="2728664" y="3162077"/>
                  <a:pt x="2726121" y="3168836"/>
                  <a:pt x="2726121" y="3178510"/>
                </a:cubicBezTo>
                <a:lnTo>
                  <a:pt x="2726121" y="3624250"/>
                </a:lnTo>
                <a:cubicBezTo>
                  <a:pt x="2726121" y="3626235"/>
                  <a:pt x="2726617" y="3627971"/>
                  <a:pt x="2727609" y="3629459"/>
                </a:cubicBezTo>
                <a:cubicBezTo>
                  <a:pt x="2728602" y="3630948"/>
                  <a:pt x="2730338" y="3632126"/>
                  <a:pt x="2732818" y="3632994"/>
                </a:cubicBezTo>
                <a:cubicBezTo>
                  <a:pt x="2735299" y="3633862"/>
                  <a:pt x="2738586" y="3634606"/>
                  <a:pt x="2742678" y="3635226"/>
                </a:cubicBezTo>
                <a:cubicBezTo>
                  <a:pt x="2746771" y="3635846"/>
                  <a:pt x="2751918" y="3636157"/>
                  <a:pt x="2758119" y="3636157"/>
                </a:cubicBezTo>
                <a:cubicBezTo>
                  <a:pt x="2764320" y="3636157"/>
                  <a:pt x="2769467" y="3635846"/>
                  <a:pt x="2773560" y="3635226"/>
                </a:cubicBezTo>
                <a:cubicBezTo>
                  <a:pt x="2777653" y="3634606"/>
                  <a:pt x="2780878" y="3633862"/>
                  <a:pt x="2783234" y="3632994"/>
                </a:cubicBezTo>
                <a:cubicBezTo>
                  <a:pt x="2785591" y="3632126"/>
                  <a:pt x="2787327" y="3630948"/>
                  <a:pt x="2788443" y="3629459"/>
                </a:cubicBezTo>
                <a:cubicBezTo>
                  <a:pt x="2789559" y="3627971"/>
                  <a:pt x="2790117" y="3626235"/>
                  <a:pt x="2790117" y="3624250"/>
                </a:cubicBezTo>
                <a:lnTo>
                  <a:pt x="2790117" y="3419240"/>
                </a:lnTo>
                <a:lnTo>
                  <a:pt x="2832905" y="3419240"/>
                </a:lnTo>
                <a:cubicBezTo>
                  <a:pt x="2847540" y="3419240"/>
                  <a:pt x="2860067" y="3421410"/>
                  <a:pt x="2870484" y="3425751"/>
                </a:cubicBezTo>
                <a:cubicBezTo>
                  <a:pt x="2880902" y="3430092"/>
                  <a:pt x="2889956" y="3436169"/>
                  <a:pt x="2897646" y="3443982"/>
                </a:cubicBezTo>
                <a:cubicBezTo>
                  <a:pt x="2905335" y="3451796"/>
                  <a:pt x="2911970" y="3461098"/>
                  <a:pt x="2917551" y="3471888"/>
                </a:cubicBezTo>
                <a:cubicBezTo>
                  <a:pt x="2923132" y="3482678"/>
                  <a:pt x="2928527" y="3494522"/>
                  <a:pt x="2933736" y="3507420"/>
                </a:cubicBezTo>
                <a:lnTo>
                  <a:pt x="2978013" y="3620902"/>
                </a:lnTo>
                <a:cubicBezTo>
                  <a:pt x="2979005" y="3623878"/>
                  <a:pt x="2980183" y="3626359"/>
                  <a:pt x="2981547" y="3628343"/>
                </a:cubicBezTo>
                <a:cubicBezTo>
                  <a:pt x="2982912" y="3630327"/>
                  <a:pt x="2984834" y="3631878"/>
                  <a:pt x="2987315" y="3632994"/>
                </a:cubicBezTo>
                <a:cubicBezTo>
                  <a:pt x="2989795" y="3634110"/>
                  <a:pt x="2993082" y="3634916"/>
                  <a:pt x="2997174" y="3635412"/>
                </a:cubicBezTo>
                <a:cubicBezTo>
                  <a:pt x="3001267" y="3635909"/>
                  <a:pt x="3006538" y="3636157"/>
                  <a:pt x="3012987" y="3636157"/>
                </a:cubicBezTo>
                <a:cubicBezTo>
                  <a:pt x="3020429" y="3636157"/>
                  <a:pt x="3026382" y="3635909"/>
                  <a:pt x="3030847" y="3635412"/>
                </a:cubicBezTo>
                <a:cubicBezTo>
                  <a:pt x="3035312" y="3634916"/>
                  <a:pt x="3038784" y="3634172"/>
                  <a:pt x="3041265" y="3633180"/>
                </a:cubicBezTo>
                <a:cubicBezTo>
                  <a:pt x="3043745" y="3632188"/>
                  <a:pt x="3045358" y="3630948"/>
                  <a:pt x="3046102" y="3629459"/>
                </a:cubicBezTo>
                <a:cubicBezTo>
                  <a:pt x="3046846" y="3627971"/>
                  <a:pt x="3047218" y="3626235"/>
                  <a:pt x="3047218" y="3624250"/>
                </a:cubicBezTo>
                <a:cubicBezTo>
                  <a:pt x="3047218" y="3622266"/>
                  <a:pt x="3046722" y="3619475"/>
                  <a:pt x="3045730" y="3615879"/>
                </a:cubicBezTo>
                <a:cubicBezTo>
                  <a:pt x="3044738" y="3612282"/>
                  <a:pt x="3042505" y="3606019"/>
                  <a:pt x="3039032" y="3597089"/>
                </a:cubicBezTo>
                <a:lnTo>
                  <a:pt x="2995872" y="3491049"/>
                </a:lnTo>
                <a:cubicBezTo>
                  <a:pt x="2990911" y="3478895"/>
                  <a:pt x="2985950" y="3467981"/>
                  <a:pt x="2980989" y="3458307"/>
                </a:cubicBezTo>
                <a:cubicBezTo>
                  <a:pt x="2976029" y="3448633"/>
                  <a:pt x="2970757" y="3440076"/>
                  <a:pt x="2965176" y="3432634"/>
                </a:cubicBezTo>
                <a:cubicBezTo>
                  <a:pt x="2959595" y="3425193"/>
                  <a:pt x="2953580" y="3418806"/>
                  <a:pt x="2947131" y="3413473"/>
                </a:cubicBezTo>
                <a:cubicBezTo>
                  <a:pt x="2940682" y="3408140"/>
                  <a:pt x="2933488" y="3403737"/>
                  <a:pt x="2925551" y="3400264"/>
                </a:cubicBezTo>
                <a:cubicBezTo>
                  <a:pt x="2939690" y="3395303"/>
                  <a:pt x="2952464" y="3389226"/>
                  <a:pt x="2963874" y="3382033"/>
                </a:cubicBezTo>
                <a:cubicBezTo>
                  <a:pt x="2975284" y="3374839"/>
                  <a:pt x="2985082" y="3366344"/>
                  <a:pt x="2993268" y="3356546"/>
                </a:cubicBezTo>
                <a:cubicBezTo>
                  <a:pt x="3001453" y="3346748"/>
                  <a:pt x="3007717" y="3335462"/>
                  <a:pt x="3012057" y="3322687"/>
                </a:cubicBezTo>
                <a:cubicBezTo>
                  <a:pt x="3016398" y="3309913"/>
                  <a:pt x="3018568" y="3295464"/>
                  <a:pt x="3018568" y="3279341"/>
                </a:cubicBezTo>
                <a:cubicBezTo>
                  <a:pt x="3018568" y="3262722"/>
                  <a:pt x="3016150" y="3247529"/>
                  <a:pt x="3011313" y="3233763"/>
                </a:cubicBezTo>
                <a:cubicBezTo>
                  <a:pt x="3006476" y="3219996"/>
                  <a:pt x="2999221" y="3207780"/>
                  <a:pt x="2989547" y="3197114"/>
                </a:cubicBezTo>
                <a:cubicBezTo>
                  <a:pt x="2979873" y="3186448"/>
                  <a:pt x="2967905" y="3177642"/>
                  <a:pt x="2953642" y="3170697"/>
                </a:cubicBezTo>
                <a:cubicBezTo>
                  <a:pt x="2939380" y="3163751"/>
                  <a:pt x="2922946" y="3158666"/>
                  <a:pt x="2904343" y="3155442"/>
                </a:cubicBezTo>
                <a:cubicBezTo>
                  <a:pt x="2897894" y="3154698"/>
                  <a:pt x="2890638" y="3154016"/>
                  <a:pt x="2882577" y="3153396"/>
                </a:cubicBezTo>
                <a:cubicBezTo>
                  <a:pt x="2874515" y="3152775"/>
                  <a:pt x="2864407" y="3152465"/>
                  <a:pt x="2852253" y="3152465"/>
                </a:cubicBezTo>
                <a:close/>
                <a:moveTo>
                  <a:pt x="2378459" y="3152465"/>
                </a:moveTo>
                <a:cubicBezTo>
                  <a:pt x="2372754" y="3152465"/>
                  <a:pt x="2367359" y="3154388"/>
                  <a:pt x="2362274" y="3158232"/>
                </a:cubicBezTo>
                <a:cubicBezTo>
                  <a:pt x="2357189" y="3162077"/>
                  <a:pt x="2354646" y="3168836"/>
                  <a:pt x="2354646" y="3178510"/>
                </a:cubicBezTo>
                <a:lnTo>
                  <a:pt x="2354646" y="3607879"/>
                </a:lnTo>
                <a:cubicBezTo>
                  <a:pt x="2354646" y="3617553"/>
                  <a:pt x="2357189" y="3624312"/>
                  <a:pt x="2362274" y="3628157"/>
                </a:cubicBezTo>
                <a:cubicBezTo>
                  <a:pt x="2367359" y="3632002"/>
                  <a:pt x="2372754" y="3633924"/>
                  <a:pt x="2378459" y="3633924"/>
                </a:cubicBezTo>
                <a:lnTo>
                  <a:pt x="2609514" y="3633924"/>
                </a:lnTo>
                <a:cubicBezTo>
                  <a:pt x="2611499" y="3633924"/>
                  <a:pt x="2613297" y="3633428"/>
                  <a:pt x="2614909" y="3632436"/>
                </a:cubicBezTo>
                <a:cubicBezTo>
                  <a:pt x="2616522" y="3631444"/>
                  <a:pt x="2617948" y="3629831"/>
                  <a:pt x="2619188" y="3627599"/>
                </a:cubicBezTo>
                <a:cubicBezTo>
                  <a:pt x="2620428" y="3625367"/>
                  <a:pt x="2621297" y="3622576"/>
                  <a:pt x="2621793" y="3619227"/>
                </a:cubicBezTo>
                <a:cubicBezTo>
                  <a:pt x="2622289" y="3615879"/>
                  <a:pt x="2622537" y="3611972"/>
                  <a:pt x="2622537" y="3607507"/>
                </a:cubicBezTo>
                <a:cubicBezTo>
                  <a:pt x="2622537" y="3602546"/>
                  <a:pt x="2622289" y="3598392"/>
                  <a:pt x="2621793" y="3595043"/>
                </a:cubicBezTo>
                <a:cubicBezTo>
                  <a:pt x="2621297" y="3591694"/>
                  <a:pt x="2620428" y="3588966"/>
                  <a:pt x="2619188" y="3586857"/>
                </a:cubicBezTo>
                <a:cubicBezTo>
                  <a:pt x="2617948" y="3584749"/>
                  <a:pt x="2616522" y="3583199"/>
                  <a:pt x="2614909" y="3582206"/>
                </a:cubicBezTo>
                <a:cubicBezTo>
                  <a:pt x="2613297" y="3581214"/>
                  <a:pt x="2611499" y="3580718"/>
                  <a:pt x="2609514" y="3580718"/>
                </a:cubicBezTo>
                <a:lnTo>
                  <a:pt x="2418642" y="3580718"/>
                </a:lnTo>
                <a:lnTo>
                  <a:pt x="2418642" y="3408450"/>
                </a:lnTo>
                <a:lnTo>
                  <a:pt x="2580121" y="3408450"/>
                </a:lnTo>
                <a:cubicBezTo>
                  <a:pt x="2582105" y="3408450"/>
                  <a:pt x="2583904" y="3408015"/>
                  <a:pt x="2585516" y="3407147"/>
                </a:cubicBezTo>
                <a:cubicBezTo>
                  <a:pt x="2587128" y="3406279"/>
                  <a:pt x="2588492" y="3404853"/>
                  <a:pt x="2589609" y="3402869"/>
                </a:cubicBezTo>
                <a:cubicBezTo>
                  <a:pt x="2590725" y="3400884"/>
                  <a:pt x="2591531" y="3398280"/>
                  <a:pt x="2592027" y="3395055"/>
                </a:cubicBezTo>
                <a:cubicBezTo>
                  <a:pt x="2592523" y="3391830"/>
                  <a:pt x="2592771" y="3387986"/>
                  <a:pt x="2592771" y="3383521"/>
                </a:cubicBezTo>
                <a:cubicBezTo>
                  <a:pt x="2592771" y="3378808"/>
                  <a:pt x="2592523" y="3374715"/>
                  <a:pt x="2592027" y="3371243"/>
                </a:cubicBezTo>
                <a:cubicBezTo>
                  <a:pt x="2591531" y="3367770"/>
                  <a:pt x="2590725" y="3365041"/>
                  <a:pt x="2589609" y="3363057"/>
                </a:cubicBezTo>
                <a:cubicBezTo>
                  <a:pt x="2588492" y="3361073"/>
                  <a:pt x="2587128" y="3359522"/>
                  <a:pt x="2585516" y="3358406"/>
                </a:cubicBezTo>
                <a:cubicBezTo>
                  <a:pt x="2583904" y="3357290"/>
                  <a:pt x="2582105" y="3356732"/>
                  <a:pt x="2580121" y="3356732"/>
                </a:cubicBezTo>
                <a:lnTo>
                  <a:pt x="2418642" y="3356732"/>
                </a:lnTo>
                <a:lnTo>
                  <a:pt x="2418642" y="3205671"/>
                </a:lnTo>
                <a:lnTo>
                  <a:pt x="2606910" y="3205671"/>
                </a:lnTo>
                <a:cubicBezTo>
                  <a:pt x="2608894" y="3205671"/>
                  <a:pt x="2610693" y="3205175"/>
                  <a:pt x="2612305" y="3204183"/>
                </a:cubicBezTo>
                <a:cubicBezTo>
                  <a:pt x="2613917" y="3203191"/>
                  <a:pt x="2615219" y="3201640"/>
                  <a:pt x="2616212" y="3199532"/>
                </a:cubicBezTo>
                <a:cubicBezTo>
                  <a:pt x="2617204" y="3197424"/>
                  <a:pt x="2618010" y="3194695"/>
                  <a:pt x="2618630" y="3191347"/>
                </a:cubicBezTo>
                <a:cubicBezTo>
                  <a:pt x="2619250" y="3187998"/>
                  <a:pt x="2619560" y="3184091"/>
                  <a:pt x="2619560" y="3179626"/>
                </a:cubicBezTo>
                <a:cubicBezTo>
                  <a:pt x="2619560" y="3174665"/>
                  <a:pt x="2619250" y="3170511"/>
                  <a:pt x="2618630" y="3167162"/>
                </a:cubicBezTo>
                <a:cubicBezTo>
                  <a:pt x="2618010" y="3163814"/>
                  <a:pt x="2617204" y="3161023"/>
                  <a:pt x="2616212" y="3158790"/>
                </a:cubicBezTo>
                <a:cubicBezTo>
                  <a:pt x="2615219" y="3156558"/>
                  <a:pt x="2613917" y="3154946"/>
                  <a:pt x="2612305" y="3153954"/>
                </a:cubicBezTo>
                <a:cubicBezTo>
                  <a:pt x="2610693" y="3152961"/>
                  <a:pt x="2608894" y="3152465"/>
                  <a:pt x="2606910" y="3152465"/>
                </a:cubicBezTo>
                <a:close/>
                <a:moveTo>
                  <a:pt x="1547700" y="3150233"/>
                </a:moveTo>
                <a:cubicBezTo>
                  <a:pt x="1541251" y="3150233"/>
                  <a:pt x="1536042" y="3150543"/>
                  <a:pt x="1532073" y="3151163"/>
                </a:cubicBezTo>
                <a:cubicBezTo>
                  <a:pt x="1528104" y="3151783"/>
                  <a:pt x="1524880" y="3152527"/>
                  <a:pt x="1522399" y="3153396"/>
                </a:cubicBezTo>
                <a:cubicBezTo>
                  <a:pt x="1519919" y="3154264"/>
                  <a:pt x="1518183" y="3155442"/>
                  <a:pt x="1517190" y="3156930"/>
                </a:cubicBezTo>
                <a:cubicBezTo>
                  <a:pt x="1516198" y="3158418"/>
                  <a:pt x="1515702" y="3160155"/>
                  <a:pt x="1515702" y="3162139"/>
                </a:cubicBezTo>
                <a:lnTo>
                  <a:pt x="1515702" y="3460912"/>
                </a:lnTo>
                <a:cubicBezTo>
                  <a:pt x="1515702" y="3490429"/>
                  <a:pt x="1519919" y="3516474"/>
                  <a:pt x="1528353" y="3539046"/>
                </a:cubicBezTo>
                <a:cubicBezTo>
                  <a:pt x="1536786" y="3561619"/>
                  <a:pt x="1548816" y="3580408"/>
                  <a:pt x="1564443" y="3595415"/>
                </a:cubicBezTo>
                <a:cubicBezTo>
                  <a:pt x="1580070" y="3610422"/>
                  <a:pt x="1598798" y="3621770"/>
                  <a:pt x="1620626" y="3629459"/>
                </a:cubicBezTo>
                <a:cubicBezTo>
                  <a:pt x="1642454" y="3637149"/>
                  <a:pt x="1666639" y="3640994"/>
                  <a:pt x="1693180" y="3640994"/>
                </a:cubicBezTo>
                <a:cubicBezTo>
                  <a:pt x="1722201" y="3640994"/>
                  <a:pt x="1748122" y="3636901"/>
                  <a:pt x="1770942" y="3628715"/>
                </a:cubicBezTo>
                <a:cubicBezTo>
                  <a:pt x="1793763" y="3620530"/>
                  <a:pt x="1813110" y="3608499"/>
                  <a:pt x="1828985" y="3592624"/>
                </a:cubicBezTo>
                <a:cubicBezTo>
                  <a:pt x="1844860" y="3576749"/>
                  <a:pt x="1857077" y="3557340"/>
                  <a:pt x="1865634" y="3534395"/>
                </a:cubicBezTo>
                <a:cubicBezTo>
                  <a:pt x="1874192" y="3511451"/>
                  <a:pt x="1878471" y="3485344"/>
                  <a:pt x="1878471" y="3456075"/>
                </a:cubicBezTo>
                <a:lnTo>
                  <a:pt x="1878471" y="3162139"/>
                </a:lnTo>
                <a:cubicBezTo>
                  <a:pt x="1878471" y="3160155"/>
                  <a:pt x="1877913" y="3158418"/>
                  <a:pt x="1876796" y="3156930"/>
                </a:cubicBezTo>
                <a:cubicBezTo>
                  <a:pt x="1875680" y="3155442"/>
                  <a:pt x="1873944" y="3154264"/>
                  <a:pt x="1871587" y="3153396"/>
                </a:cubicBezTo>
                <a:cubicBezTo>
                  <a:pt x="1869231" y="3152527"/>
                  <a:pt x="1866006" y="3151783"/>
                  <a:pt x="1861914" y="3151163"/>
                </a:cubicBezTo>
                <a:cubicBezTo>
                  <a:pt x="1857821" y="3150543"/>
                  <a:pt x="1852798" y="3150233"/>
                  <a:pt x="1846845" y="3150233"/>
                </a:cubicBezTo>
                <a:cubicBezTo>
                  <a:pt x="1840644" y="3150233"/>
                  <a:pt x="1835497" y="3150543"/>
                  <a:pt x="1831404" y="3151163"/>
                </a:cubicBezTo>
                <a:cubicBezTo>
                  <a:pt x="1827311" y="3151783"/>
                  <a:pt x="1824024" y="3152527"/>
                  <a:pt x="1821544" y="3153396"/>
                </a:cubicBezTo>
                <a:cubicBezTo>
                  <a:pt x="1819063" y="3154264"/>
                  <a:pt x="1817327" y="3155442"/>
                  <a:pt x="1816335" y="3156930"/>
                </a:cubicBezTo>
                <a:cubicBezTo>
                  <a:pt x="1815343" y="3158418"/>
                  <a:pt x="1814847" y="3160155"/>
                  <a:pt x="1814847" y="3162139"/>
                </a:cubicBezTo>
                <a:lnTo>
                  <a:pt x="1814847" y="3456447"/>
                </a:lnTo>
                <a:cubicBezTo>
                  <a:pt x="1814847" y="3478027"/>
                  <a:pt x="1812180" y="3496878"/>
                  <a:pt x="1806847" y="3513001"/>
                </a:cubicBezTo>
                <a:cubicBezTo>
                  <a:pt x="1801514" y="3529124"/>
                  <a:pt x="1793825" y="3542643"/>
                  <a:pt x="1783779" y="3553557"/>
                </a:cubicBezTo>
                <a:cubicBezTo>
                  <a:pt x="1773733" y="3564471"/>
                  <a:pt x="1761455" y="3572657"/>
                  <a:pt x="1746944" y="3578114"/>
                </a:cubicBezTo>
                <a:cubicBezTo>
                  <a:pt x="1732433" y="3583571"/>
                  <a:pt x="1715876" y="3586299"/>
                  <a:pt x="1697272" y="3586299"/>
                </a:cubicBezTo>
                <a:cubicBezTo>
                  <a:pt x="1679165" y="3586299"/>
                  <a:pt x="1662856" y="3583509"/>
                  <a:pt x="1648345" y="3577928"/>
                </a:cubicBezTo>
                <a:cubicBezTo>
                  <a:pt x="1633834" y="3572347"/>
                  <a:pt x="1621432" y="3564037"/>
                  <a:pt x="1611138" y="3552999"/>
                </a:cubicBezTo>
                <a:cubicBezTo>
                  <a:pt x="1600844" y="3541961"/>
                  <a:pt x="1592969" y="3528132"/>
                  <a:pt x="1587512" y="3511513"/>
                </a:cubicBezTo>
                <a:cubicBezTo>
                  <a:pt x="1582055" y="3494894"/>
                  <a:pt x="1579326" y="3475422"/>
                  <a:pt x="1579326" y="3453098"/>
                </a:cubicBezTo>
                <a:lnTo>
                  <a:pt x="1579326" y="3162139"/>
                </a:lnTo>
                <a:cubicBezTo>
                  <a:pt x="1579326" y="3160155"/>
                  <a:pt x="1578830" y="3158418"/>
                  <a:pt x="1577838" y="3156930"/>
                </a:cubicBezTo>
                <a:cubicBezTo>
                  <a:pt x="1576846" y="3155442"/>
                  <a:pt x="1575171" y="3154264"/>
                  <a:pt x="1572815" y="3153396"/>
                </a:cubicBezTo>
                <a:cubicBezTo>
                  <a:pt x="1570459" y="3152527"/>
                  <a:pt x="1567172" y="3151783"/>
                  <a:pt x="1562955" y="3151163"/>
                </a:cubicBezTo>
                <a:cubicBezTo>
                  <a:pt x="1558738" y="3150543"/>
                  <a:pt x="1553653" y="3150233"/>
                  <a:pt x="1547700" y="3150233"/>
                </a:cubicBezTo>
                <a:close/>
                <a:moveTo>
                  <a:pt x="3246722" y="3145396"/>
                </a:moveTo>
                <a:cubicBezTo>
                  <a:pt x="3225886" y="3145396"/>
                  <a:pt x="3206476" y="3148186"/>
                  <a:pt x="3188493" y="3153768"/>
                </a:cubicBezTo>
                <a:cubicBezTo>
                  <a:pt x="3170510" y="3159349"/>
                  <a:pt x="3155007" y="3167472"/>
                  <a:pt x="3141984" y="3178138"/>
                </a:cubicBezTo>
                <a:cubicBezTo>
                  <a:pt x="3128962" y="3188804"/>
                  <a:pt x="3118792" y="3202013"/>
                  <a:pt x="3111474" y="3217764"/>
                </a:cubicBezTo>
                <a:cubicBezTo>
                  <a:pt x="3104157" y="3233515"/>
                  <a:pt x="3100498" y="3251436"/>
                  <a:pt x="3100498" y="3271528"/>
                </a:cubicBezTo>
                <a:cubicBezTo>
                  <a:pt x="3100498" y="3291123"/>
                  <a:pt x="3103661" y="3307929"/>
                  <a:pt x="3109986" y="3321943"/>
                </a:cubicBezTo>
                <a:cubicBezTo>
                  <a:pt x="3116311" y="3335958"/>
                  <a:pt x="3124559" y="3348174"/>
                  <a:pt x="3134729" y="3358592"/>
                </a:cubicBezTo>
                <a:cubicBezTo>
                  <a:pt x="3144899" y="3369010"/>
                  <a:pt x="3156433" y="3378064"/>
                  <a:pt x="3169331" y="3385753"/>
                </a:cubicBezTo>
                <a:cubicBezTo>
                  <a:pt x="3182230" y="3393443"/>
                  <a:pt x="3195500" y="3400450"/>
                  <a:pt x="3209143" y="3406775"/>
                </a:cubicBezTo>
                <a:cubicBezTo>
                  <a:pt x="3222786" y="3413100"/>
                  <a:pt x="3236118" y="3419302"/>
                  <a:pt x="3249140" y="3425379"/>
                </a:cubicBezTo>
                <a:cubicBezTo>
                  <a:pt x="3262163" y="3431456"/>
                  <a:pt x="3273759" y="3438153"/>
                  <a:pt x="3283929" y="3445471"/>
                </a:cubicBezTo>
                <a:cubicBezTo>
                  <a:pt x="3294099" y="3452788"/>
                  <a:pt x="3302285" y="3461284"/>
                  <a:pt x="3308486" y="3470957"/>
                </a:cubicBezTo>
                <a:cubicBezTo>
                  <a:pt x="3314687" y="3480631"/>
                  <a:pt x="3317787" y="3492289"/>
                  <a:pt x="3317787" y="3505932"/>
                </a:cubicBezTo>
                <a:cubicBezTo>
                  <a:pt x="3317787" y="3518582"/>
                  <a:pt x="3315555" y="3529869"/>
                  <a:pt x="3311090" y="3539790"/>
                </a:cubicBezTo>
                <a:cubicBezTo>
                  <a:pt x="3306625" y="3549712"/>
                  <a:pt x="3300238" y="3558084"/>
                  <a:pt x="3291929" y="3564905"/>
                </a:cubicBezTo>
                <a:cubicBezTo>
                  <a:pt x="3283619" y="3571726"/>
                  <a:pt x="3273697" y="3576997"/>
                  <a:pt x="3262163" y="3580718"/>
                </a:cubicBezTo>
                <a:cubicBezTo>
                  <a:pt x="3250629" y="3584439"/>
                  <a:pt x="3237916" y="3586299"/>
                  <a:pt x="3224026" y="3586299"/>
                </a:cubicBezTo>
                <a:cubicBezTo>
                  <a:pt x="3205670" y="3586299"/>
                  <a:pt x="3189485" y="3584129"/>
                  <a:pt x="3175471" y="3579788"/>
                </a:cubicBezTo>
                <a:cubicBezTo>
                  <a:pt x="3161456" y="3575447"/>
                  <a:pt x="3149488" y="3570796"/>
                  <a:pt x="3139566" y="3565835"/>
                </a:cubicBezTo>
                <a:cubicBezTo>
                  <a:pt x="3129644" y="3560874"/>
                  <a:pt x="3121520" y="3556285"/>
                  <a:pt x="3115195" y="3552069"/>
                </a:cubicBezTo>
                <a:cubicBezTo>
                  <a:pt x="3108870" y="3547852"/>
                  <a:pt x="3103971" y="3545744"/>
                  <a:pt x="3100498" y="3545744"/>
                </a:cubicBezTo>
                <a:cubicBezTo>
                  <a:pt x="3098514" y="3545744"/>
                  <a:pt x="3096778" y="3546178"/>
                  <a:pt x="3095289" y="3547046"/>
                </a:cubicBezTo>
                <a:cubicBezTo>
                  <a:pt x="3093801" y="3547914"/>
                  <a:pt x="3092561" y="3549464"/>
                  <a:pt x="3091569" y="3551697"/>
                </a:cubicBezTo>
                <a:cubicBezTo>
                  <a:pt x="3090577" y="3553929"/>
                  <a:pt x="3089832" y="3556844"/>
                  <a:pt x="3089336" y="3560440"/>
                </a:cubicBezTo>
                <a:cubicBezTo>
                  <a:pt x="3088840" y="3564037"/>
                  <a:pt x="3088592" y="3568564"/>
                  <a:pt x="3088592" y="3574021"/>
                </a:cubicBezTo>
                <a:cubicBezTo>
                  <a:pt x="3088592" y="3581710"/>
                  <a:pt x="3089274" y="3587849"/>
                  <a:pt x="3090638" y="3592438"/>
                </a:cubicBezTo>
                <a:cubicBezTo>
                  <a:pt x="3092003" y="3597027"/>
                  <a:pt x="3094111" y="3600810"/>
                  <a:pt x="3096964" y="3603787"/>
                </a:cubicBezTo>
                <a:cubicBezTo>
                  <a:pt x="3099816" y="3606763"/>
                  <a:pt x="3104901" y="3610360"/>
                  <a:pt x="3112219" y="3614577"/>
                </a:cubicBezTo>
                <a:cubicBezTo>
                  <a:pt x="3119536" y="3618793"/>
                  <a:pt x="3128590" y="3622886"/>
                  <a:pt x="3139380" y="3626855"/>
                </a:cubicBezTo>
                <a:cubicBezTo>
                  <a:pt x="3150170" y="3630824"/>
                  <a:pt x="3162448" y="3634172"/>
                  <a:pt x="3176215" y="3636901"/>
                </a:cubicBezTo>
                <a:cubicBezTo>
                  <a:pt x="3189981" y="3639629"/>
                  <a:pt x="3204926" y="3640994"/>
                  <a:pt x="3221049" y="3640994"/>
                </a:cubicBezTo>
                <a:cubicBezTo>
                  <a:pt x="3244117" y="3640994"/>
                  <a:pt x="3265636" y="3637893"/>
                  <a:pt x="3285603" y="3631692"/>
                </a:cubicBezTo>
                <a:cubicBezTo>
                  <a:pt x="3305571" y="3625491"/>
                  <a:pt x="3322934" y="3616251"/>
                  <a:pt x="3337693" y="3603973"/>
                </a:cubicBezTo>
                <a:cubicBezTo>
                  <a:pt x="3352452" y="3591694"/>
                  <a:pt x="3363986" y="3576749"/>
                  <a:pt x="3372296" y="3559138"/>
                </a:cubicBezTo>
                <a:cubicBezTo>
                  <a:pt x="3380605" y="3541527"/>
                  <a:pt x="3384760" y="3521435"/>
                  <a:pt x="3384760" y="3498863"/>
                </a:cubicBezTo>
                <a:cubicBezTo>
                  <a:pt x="3384760" y="3479763"/>
                  <a:pt x="3381597" y="3463206"/>
                  <a:pt x="3375272" y="3449191"/>
                </a:cubicBezTo>
                <a:cubicBezTo>
                  <a:pt x="3368947" y="3435177"/>
                  <a:pt x="3360637" y="3423022"/>
                  <a:pt x="3350344" y="3412728"/>
                </a:cubicBezTo>
                <a:cubicBezTo>
                  <a:pt x="3340050" y="3402434"/>
                  <a:pt x="3328329" y="3393505"/>
                  <a:pt x="3315183" y="3385939"/>
                </a:cubicBezTo>
                <a:cubicBezTo>
                  <a:pt x="3302037" y="3378374"/>
                  <a:pt x="3288642" y="3371429"/>
                  <a:pt x="3274999" y="3365103"/>
                </a:cubicBezTo>
                <a:cubicBezTo>
                  <a:pt x="3261357" y="3358778"/>
                  <a:pt x="3247962" y="3352515"/>
                  <a:pt x="3234816" y="3346314"/>
                </a:cubicBezTo>
                <a:cubicBezTo>
                  <a:pt x="3221669" y="3340113"/>
                  <a:pt x="3209949" y="3333291"/>
                  <a:pt x="3199655" y="3325850"/>
                </a:cubicBezTo>
                <a:cubicBezTo>
                  <a:pt x="3189361" y="3318409"/>
                  <a:pt x="3181113" y="3309851"/>
                  <a:pt x="3174912" y="3300177"/>
                </a:cubicBezTo>
                <a:cubicBezTo>
                  <a:pt x="3168711" y="3290503"/>
                  <a:pt x="3165611" y="3278969"/>
                  <a:pt x="3165611" y="3265575"/>
                </a:cubicBezTo>
                <a:cubicBezTo>
                  <a:pt x="3165611" y="3256397"/>
                  <a:pt x="3167223" y="3247715"/>
                  <a:pt x="3170448" y="3239530"/>
                </a:cubicBezTo>
                <a:cubicBezTo>
                  <a:pt x="3173672" y="3231344"/>
                  <a:pt x="3178509" y="3224275"/>
                  <a:pt x="3184958" y="3218322"/>
                </a:cubicBezTo>
                <a:cubicBezTo>
                  <a:pt x="3191408" y="3212369"/>
                  <a:pt x="3199593" y="3207594"/>
                  <a:pt x="3209515" y="3203997"/>
                </a:cubicBezTo>
                <a:cubicBezTo>
                  <a:pt x="3219437" y="3200400"/>
                  <a:pt x="3231095" y="3198602"/>
                  <a:pt x="3244490" y="3198602"/>
                </a:cubicBezTo>
                <a:cubicBezTo>
                  <a:pt x="3258876" y="3198602"/>
                  <a:pt x="3271837" y="3200400"/>
                  <a:pt x="3283371" y="3203997"/>
                </a:cubicBezTo>
                <a:cubicBezTo>
                  <a:pt x="3294905" y="3207594"/>
                  <a:pt x="3304889" y="3211562"/>
                  <a:pt x="3313323" y="3215903"/>
                </a:cubicBezTo>
                <a:cubicBezTo>
                  <a:pt x="3321756" y="3220244"/>
                  <a:pt x="3328888" y="3224151"/>
                  <a:pt x="3334717" y="3227624"/>
                </a:cubicBezTo>
                <a:cubicBezTo>
                  <a:pt x="3340546" y="3231096"/>
                  <a:pt x="3344824" y="3232832"/>
                  <a:pt x="3347553" y="3232832"/>
                </a:cubicBezTo>
                <a:cubicBezTo>
                  <a:pt x="3349290" y="3232832"/>
                  <a:pt x="3350840" y="3232274"/>
                  <a:pt x="3352204" y="3231158"/>
                </a:cubicBezTo>
                <a:cubicBezTo>
                  <a:pt x="3353568" y="3230042"/>
                  <a:pt x="3354622" y="3228306"/>
                  <a:pt x="3355367" y="3225949"/>
                </a:cubicBezTo>
                <a:cubicBezTo>
                  <a:pt x="3356111" y="3223593"/>
                  <a:pt x="3356669" y="3220678"/>
                  <a:pt x="3357041" y="3217205"/>
                </a:cubicBezTo>
                <a:cubicBezTo>
                  <a:pt x="3357413" y="3213733"/>
                  <a:pt x="3357599" y="3209764"/>
                  <a:pt x="3357599" y="3205299"/>
                </a:cubicBezTo>
                <a:cubicBezTo>
                  <a:pt x="3357599" y="3200586"/>
                  <a:pt x="3357475" y="3196742"/>
                  <a:pt x="3357227" y="3193765"/>
                </a:cubicBezTo>
                <a:cubicBezTo>
                  <a:pt x="3356979" y="3190788"/>
                  <a:pt x="3356607" y="3188246"/>
                  <a:pt x="3356111" y="3186138"/>
                </a:cubicBezTo>
                <a:cubicBezTo>
                  <a:pt x="3355615" y="3184029"/>
                  <a:pt x="3354994" y="3182293"/>
                  <a:pt x="3354250" y="3180929"/>
                </a:cubicBezTo>
                <a:cubicBezTo>
                  <a:pt x="3353506" y="3179564"/>
                  <a:pt x="3351956" y="3177704"/>
                  <a:pt x="3349599" y="3175348"/>
                </a:cubicBezTo>
                <a:cubicBezTo>
                  <a:pt x="3347243" y="3172991"/>
                  <a:pt x="3342344" y="3169891"/>
                  <a:pt x="3334903" y="3166046"/>
                </a:cubicBezTo>
                <a:cubicBezTo>
                  <a:pt x="3327461" y="3162201"/>
                  <a:pt x="3318966" y="3158729"/>
                  <a:pt x="3309416" y="3155628"/>
                </a:cubicBezTo>
                <a:cubicBezTo>
                  <a:pt x="3299866" y="3152527"/>
                  <a:pt x="3289696" y="3150047"/>
                  <a:pt x="3278906" y="3148186"/>
                </a:cubicBezTo>
                <a:cubicBezTo>
                  <a:pt x="3268116" y="3146326"/>
                  <a:pt x="3257388" y="3145396"/>
                  <a:pt x="3246722" y="3145396"/>
                </a:cubicBezTo>
                <a:close/>
                <a:moveTo>
                  <a:pt x="2122772" y="3145396"/>
                </a:moveTo>
                <a:cubicBezTo>
                  <a:pt x="2101936" y="3145396"/>
                  <a:pt x="2082527" y="3148186"/>
                  <a:pt x="2064543" y="3153768"/>
                </a:cubicBezTo>
                <a:cubicBezTo>
                  <a:pt x="2046560" y="3159349"/>
                  <a:pt x="2031057" y="3167472"/>
                  <a:pt x="2018034" y="3178138"/>
                </a:cubicBezTo>
                <a:cubicBezTo>
                  <a:pt x="2005012" y="3188804"/>
                  <a:pt x="1994842" y="3202013"/>
                  <a:pt x="1987524" y="3217764"/>
                </a:cubicBezTo>
                <a:cubicBezTo>
                  <a:pt x="1980207" y="3233515"/>
                  <a:pt x="1976548" y="3251436"/>
                  <a:pt x="1976548" y="3271528"/>
                </a:cubicBezTo>
                <a:cubicBezTo>
                  <a:pt x="1976548" y="3291123"/>
                  <a:pt x="1979711" y="3307929"/>
                  <a:pt x="1986036" y="3321943"/>
                </a:cubicBezTo>
                <a:cubicBezTo>
                  <a:pt x="1992361" y="3335958"/>
                  <a:pt x="2000609" y="3348174"/>
                  <a:pt x="2010779" y="3358592"/>
                </a:cubicBezTo>
                <a:cubicBezTo>
                  <a:pt x="2020949" y="3369010"/>
                  <a:pt x="2032483" y="3378064"/>
                  <a:pt x="2045381" y="3385753"/>
                </a:cubicBezTo>
                <a:cubicBezTo>
                  <a:pt x="2058280" y="3393443"/>
                  <a:pt x="2071550" y="3400450"/>
                  <a:pt x="2085193" y="3406775"/>
                </a:cubicBezTo>
                <a:cubicBezTo>
                  <a:pt x="2098836" y="3413100"/>
                  <a:pt x="2112168" y="3419302"/>
                  <a:pt x="2125191" y="3425379"/>
                </a:cubicBezTo>
                <a:cubicBezTo>
                  <a:pt x="2138213" y="3431456"/>
                  <a:pt x="2149809" y="3438153"/>
                  <a:pt x="2159979" y="3445471"/>
                </a:cubicBezTo>
                <a:cubicBezTo>
                  <a:pt x="2170149" y="3452788"/>
                  <a:pt x="2178335" y="3461284"/>
                  <a:pt x="2184536" y="3470957"/>
                </a:cubicBezTo>
                <a:cubicBezTo>
                  <a:pt x="2190737" y="3480631"/>
                  <a:pt x="2193838" y="3492289"/>
                  <a:pt x="2193838" y="3505932"/>
                </a:cubicBezTo>
                <a:cubicBezTo>
                  <a:pt x="2193838" y="3518582"/>
                  <a:pt x="2191605" y="3529869"/>
                  <a:pt x="2187140" y="3539790"/>
                </a:cubicBezTo>
                <a:cubicBezTo>
                  <a:pt x="2182675" y="3549712"/>
                  <a:pt x="2176288" y="3558084"/>
                  <a:pt x="2167979" y="3564905"/>
                </a:cubicBezTo>
                <a:cubicBezTo>
                  <a:pt x="2159669" y="3571726"/>
                  <a:pt x="2149747" y="3576997"/>
                  <a:pt x="2138213" y="3580718"/>
                </a:cubicBezTo>
                <a:cubicBezTo>
                  <a:pt x="2126679" y="3584439"/>
                  <a:pt x="2113966" y="3586299"/>
                  <a:pt x="2100076" y="3586299"/>
                </a:cubicBezTo>
                <a:cubicBezTo>
                  <a:pt x="2081720" y="3586299"/>
                  <a:pt x="2065535" y="3584129"/>
                  <a:pt x="2051521" y="3579788"/>
                </a:cubicBezTo>
                <a:cubicBezTo>
                  <a:pt x="2037506" y="3575447"/>
                  <a:pt x="2025538" y="3570796"/>
                  <a:pt x="2015616" y="3565835"/>
                </a:cubicBezTo>
                <a:cubicBezTo>
                  <a:pt x="2005694" y="3560874"/>
                  <a:pt x="1997570" y="3556285"/>
                  <a:pt x="1991245" y="3552069"/>
                </a:cubicBezTo>
                <a:cubicBezTo>
                  <a:pt x="1984920" y="3547852"/>
                  <a:pt x="1980021" y="3545744"/>
                  <a:pt x="1976548" y="3545744"/>
                </a:cubicBezTo>
                <a:cubicBezTo>
                  <a:pt x="1974564" y="3545744"/>
                  <a:pt x="1972828" y="3546178"/>
                  <a:pt x="1971339" y="3547046"/>
                </a:cubicBezTo>
                <a:cubicBezTo>
                  <a:pt x="1969851" y="3547914"/>
                  <a:pt x="1968611" y="3549464"/>
                  <a:pt x="1967619" y="3551697"/>
                </a:cubicBezTo>
                <a:cubicBezTo>
                  <a:pt x="1966627" y="3553929"/>
                  <a:pt x="1965882" y="3556844"/>
                  <a:pt x="1965386" y="3560440"/>
                </a:cubicBezTo>
                <a:cubicBezTo>
                  <a:pt x="1964890" y="3564037"/>
                  <a:pt x="1964642" y="3568564"/>
                  <a:pt x="1964642" y="3574021"/>
                </a:cubicBezTo>
                <a:cubicBezTo>
                  <a:pt x="1964642" y="3581710"/>
                  <a:pt x="1965324" y="3587849"/>
                  <a:pt x="1966689" y="3592438"/>
                </a:cubicBezTo>
                <a:cubicBezTo>
                  <a:pt x="1968053" y="3597027"/>
                  <a:pt x="1970161" y="3600810"/>
                  <a:pt x="1973014" y="3603787"/>
                </a:cubicBezTo>
                <a:cubicBezTo>
                  <a:pt x="1975866" y="3606763"/>
                  <a:pt x="1980951" y="3610360"/>
                  <a:pt x="1988269" y="3614577"/>
                </a:cubicBezTo>
                <a:cubicBezTo>
                  <a:pt x="1995586" y="3618793"/>
                  <a:pt x="2004640" y="3622886"/>
                  <a:pt x="2015430" y="3626855"/>
                </a:cubicBezTo>
                <a:cubicBezTo>
                  <a:pt x="2026220" y="3630824"/>
                  <a:pt x="2038498" y="3634172"/>
                  <a:pt x="2052265" y="3636901"/>
                </a:cubicBezTo>
                <a:cubicBezTo>
                  <a:pt x="2066031" y="3639629"/>
                  <a:pt x="2080976" y="3640994"/>
                  <a:pt x="2097099" y="3640994"/>
                </a:cubicBezTo>
                <a:cubicBezTo>
                  <a:pt x="2120168" y="3640994"/>
                  <a:pt x="2141686" y="3637893"/>
                  <a:pt x="2161653" y="3631692"/>
                </a:cubicBezTo>
                <a:cubicBezTo>
                  <a:pt x="2181621" y="3625491"/>
                  <a:pt x="2198985" y="3616251"/>
                  <a:pt x="2213743" y="3603973"/>
                </a:cubicBezTo>
                <a:cubicBezTo>
                  <a:pt x="2228502" y="3591694"/>
                  <a:pt x="2240036" y="3576749"/>
                  <a:pt x="2248346" y="3559138"/>
                </a:cubicBezTo>
                <a:cubicBezTo>
                  <a:pt x="2256655" y="3541527"/>
                  <a:pt x="2260810" y="3521435"/>
                  <a:pt x="2260810" y="3498863"/>
                </a:cubicBezTo>
                <a:cubicBezTo>
                  <a:pt x="2260810" y="3479763"/>
                  <a:pt x="2257648" y="3463206"/>
                  <a:pt x="2251322" y="3449191"/>
                </a:cubicBezTo>
                <a:cubicBezTo>
                  <a:pt x="2244997" y="3435177"/>
                  <a:pt x="2236688" y="3423022"/>
                  <a:pt x="2226394" y="3412728"/>
                </a:cubicBezTo>
                <a:cubicBezTo>
                  <a:pt x="2216100" y="3402434"/>
                  <a:pt x="2204380" y="3393505"/>
                  <a:pt x="2191233" y="3385939"/>
                </a:cubicBezTo>
                <a:cubicBezTo>
                  <a:pt x="2178087" y="3378374"/>
                  <a:pt x="2164692" y="3371429"/>
                  <a:pt x="2151050" y="3365103"/>
                </a:cubicBezTo>
                <a:cubicBezTo>
                  <a:pt x="2137407" y="3358778"/>
                  <a:pt x="2124012" y="3352515"/>
                  <a:pt x="2110866" y="3346314"/>
                </a:cubicBezTo>
                <a:cubicBezTo>
                  <a:pt x="2097719" y="3340113"/>
                  <a:pt x="2085999" y="3333291"/>
                  <a:pt x="2075705" y="3325850"/>
                </a:cubicBezTo>
                <a:cubicBezTo>
                  <a:pt x="2065411" y="3318409"/>
                  <a:pt x="2057164" y="3309851"/>
                  <a:pt x="2050962" y="3300177"/>
                </a:cubicBezTo>
                <a:cubicBezTo>
                  <a:pt x="2044761" y="3290503"/>
                  <a:pt x="2041661" y="3278969"/>
                  <a:pt x="2041661" y="3265575"/>
                </a:cubicBezTo>
                <a:cubicBezTo>
                  <a:pt x="2041661" y="3256397"/>
                  <a:pt x="2043273" y="3247715"/>
                  <a:pt x="2046498" y="3239530"/>
                </a:cubicBezTo>
                <a:cubicBezTo>
                  <a:pt x="2049722" y="3231344"/>
                  <a:pt x="2054559" y="3224275"/>
                  <a:pt x="2061008" y="3218322"/>
                </a:cubicBezTo>
                <a:cubicBezTo>
                  <a:pt x="2067458" y="3212369"/>
                  <a:pt x="2075643" y="3207594"/>
                  <a:pt x="2085565" y="3203997"/>
                </a:cubicBezTo>
                <a:cubicBezTo>
                  <a:pt x="2095487" y="3200400"/>
                  <a:pt x="2107145" y="3198602"/>
                  <a:pt x="2120540" y="3198602"/>
                </a:cubicBezTo>
                <a:cubicBezTo>
                  <a:pt x="2134926" y="3198602"/>
                  <a:pt x="2147887" y="3200400"/>
                  <a:pt x="2159421" y="3203997"/>
                </a:cubicBezTo>
                <a:cubicBezTo>
                  <a:pt x="2170955" y="3207594"/>
                  <a:pt x="2180939" y="3211562"/>
                  <a:pt x="2189373" y="3215903"/>
                </a:cubicBezTo>
                <a:cubicBezTo>
                  <a:pt x="2197806" y="3220244"/>
                  <a:pt x="2204938" y="3224151"/>
                  <a:pt x="2210767" y="3227624"/>
                </a:cubicBezTo>
                <a:cubicBezTo>
                  <a:pt x="2216596" y="3231096"/>
                  <a:pt x="2220875" y="3232832"/>
                  <a:pt x="2223603" y="3232832"/>
                </a:cubicBezTo>
                <a:cubicBezTo>
                  <a:pt x="2225339" y="3232832"/>
                  <a:pt x="2226890" y="3232274"/>
                  <a:pt x="2228254" y="3231158"/>
                </a:cubicBezTo>
                <a:cubicBezTo>
                  <a:pt x="2229618" y="3230042"/>
                  <a:pt x="2230672" y="3228306"/>
                  <a:pt x="2231417" y="3225949"/>
                </a:cubicBezTo>
                <a:cubicBezTo>
                  <a:pt x="2232161" y="3223593"/>
                  <a:pt x="2232719" y="3220678"/>
                  <a:pt x="2233091" y="3217205"/>
                </a:cubicBezTo>
                <a:cubicBezTo>
                  <a:pt x="2233463" y="3213733"/>
                  <a:pt x="2233649" y="3209764"/>
                  <a:pt x="2233649" y="3205299"/>
                </a:cubicBezTo>
                <a:cubicBezTo>
                  <a:pt x="2233649" y="3200586"/>
                  <a:pt x="2233525" y="3196742"/>
                  <a:pt x="2233277" y="3193765"/>
                </a:cubicBezTo>
                <a:cubicBezTo>
                  <a:pt x="2233029" y="3190788"/>
                  <a:pt x="2232657" y="3188246"/>
                  <a:pt x="2232161" y="3186138"/>
                </a:cubicBezTo>
                <a:cubicBezTo>
                  <a:pt x="2231665" y="3184029"/>
                  <a:pt x="2231045" y="3182293"/>
                  <a:pt x="2230300" y="3180929"/>
                </a:cubicBezTo>
                <a:cubicBezTo>
                  <a:pt x="2229556" y="3179564"/>
                  <a:pt x="2228006" y="3177704"/>
                  <a:pt x="2225650" y="3175348"/>
                </a:cubicBezTo>
                <a:cubicBezTo>
                  <a:pt x="2223293" y="3172991"/>
                  <a:pt x="2218394" y="3169891"/>
                  <a:pt x="2210953" y="3166046"/>
                </a:cubicBezTo>
                <a:cubicBezTo>
                  <a:pt x="2203511" y="3162201"/>
                  <a:pt x="2195016" y="3158729"/>
                  <a:pt x="2185466" y="3155628"/>
                </a:cubicBezTo>
                <a:cubicBezTo>
                  <a:pt x="2175916" y="3152527"/>
                  <a:pt x="2165746" y="3150047"/>
                  <a:pt x="2154956" y="3148186"/>
                </a:cubicBezTo>
                <a:cubicBezTo>
                  <a:pt x="2144166" y="3146326"/>
                  <a:pt x="2133438" y="3145396"/>
                  <a:pt x="2122772" y="3145396"/>
                </a:cubicBezTo>
                <a:close/>
                <a:moveTo>
                  <a:pt x="1774142" y="2302061"/>
                </a:moveTo>
                <a:lnTo>
                  <a:pt x="1774514" y="2302061"/>
                </a:lnTo>
                <a:lnTo>
                  <a:pt x="1858602" y="2542047"/>
                </a:lnTo>
                <a:lnTo>
                  <a:pt x="1691170" y="2542047"/>
                </a:lnTo>
                <a:close/>
                <a:moveTo>
                  <a:pt x="2123367" y="2290899"/>
                </a:moveTo>
                <a:lnTo>
                  <a:pt x="2177318" y="2290899"/>
                </a:lnTo>
                <a:cubicBezTo>
                  <a:pt x="2189968" y="2290899"/>
                  <a:pt x="2200200" y="2291271"/>
                  <a:pt x="2208013" y="2292015"/>
                </a:cubicBezTo>
                <a:cubicBezTo>
                  <a:pt x="2215827" y="2292759"/>
                  <a:pt x="2222834" y="2294000"/>
                  <a:pt x="2229035" y="2295736"/>
                </a:cubicBezTo>
                <a:cubicBezTo>
                  <a:pt x="2248879" y="2301441"/>
                  <a:pt x="2263018" y="2310805"/>
                  <a:pt x="2271451" y="2323827"/>
                </a:cubicBezTo>
                <a:cubicBezTo>
                  <a:pt x="2279885" y="2336850"/>
                  <a:pt x="2284102" y="2352787"/>
                  <a:pt x="2284102" y="2371638"/>
                </a:cubicBezTo>
                <a:cubicBezTo>
                  <a:pt x="2284102" y="2383297"/>
                  <a:pt x="2282179" y="2394087"/>
                  <a:pt x="2278335" y="2404009"/>
                </a:cubicBezTo>
                <a:cubicBezTo>
                  <a:pt x="2274490" y="2413930"/>
                  <a:pt x="2268475" y="2422550"/>
                  <a:pt x="2260289" y="2429867"/>
                </a:cubicBezTo>
                <a:cubicBezTo>
                  <a:pt x="2252104" y="2437185"/>
                  <a:pt x="2241872" y="2442890"/>
                  <a:pt x="2229594" y="2446983"/>
                </a:cubicBezTo>
                <a:cubicBezTo>
                  <a:pt x="2217315" y="2451075"/>
                  <a:pt x="2202742" y="2453122"/>
                  <a:pt x="2185875" y="2453122"/>
                </a:cubicBezTo>
                <a:lnTo>
                  <a:pt x="2123367" y="2453122"/>
                </a:lnTo>
                <a:close/>
                <a:moveTo>
                  <a:pt x="3261382" y="2238065"/>
                </a:moveTo>
                <a:cubicBezTo>
                  <a:pt x="3259397" y="2238065"/>
                  <a:pt x="3257599" y="2238561"/>
                  <a:pt x="3255987" y="2239553"/>
                </a:cubicBezTo>
                <a:cubicBezTo>
                  <a:pt x="3254374" y="2240546"/>
                  <a:pt x="3253072" y="2242158"/>
                  <a:pt x="3252080" y="2244391"/>
                </a:cubicBezTo>
                <a:cubicBezTo>
                  <a:pt x="3251088" y="2246623"/>
                  <a:pt x="3250281" y="2249538"/>
                  <a:pt x="3249661" y="2253134"/>
                </a:cubicBezTo>
                <a:cubicBezTo>
                  <a:pt x="3249041" y="2256731"/>
                  <a:pt x="3248731" y="2260885"/>
                  <a:pt x="3248731" y="2265598"/>
                </a:cubicBezTo>
                <a:cubicBezTo>
                  <a:pt x="3248731" y="2270311"/>
                  <a:pt x="3249041" y="2274404"/>
                  <a:pt x="3249661" y="2277877"/>
                </a:cubicBezTo>
                <a:cubicBezTo>
                  <a:pt x="3250281" y="2281349"/>
                  <a:pt x="3251088" y="2284140"/>
                  <a:pt x="3252080" y="2286248"/>
                </a:cubicBezTo>
                <a:cubicBezTo>
                  <a:pt x="3253072" y="2288357"/>
                  <a:pt x="3254374" y="2289907"/>
                  <a:pt x="3255987" y="2290899"/>
                </a:cubicBezTo>
                <a:cubicBezTo>
                  <a:pt x="3257599" y="2291891"/>
                  <a:pt x="3259397" y="2292388"/>
                  <a:pt x="3261382" y="2292388"/>
                </a:cubicBezTo>
                <a:lnTo>
                  <a:pt x="3396815" y="2292388"/>
                </a:lnTo>
                <a:lnTo>
                  <a:pt x="3396815" y="2709850"/>
                </a:lnTo>
                <a:cubicBezTo>
                  <a:pt x="3396815" y="2711835"/>
                  <a:pt x="3397311" y="2713571"/>
                  <a:pt x="3398303" y="2715060"/>
                </a:cubicBezTo>
                <a:cubicBezTo>
                  <a:pt x="3399296" y="2716548"/>
                  <a:pt x="3401032" y="2717726"/>
                  <a:pt x="3403512" y="2718594"/>
                </a:cubicBezTo>
                <a:cubicBezTo>
                  <a:pt x="3405993" y="2719462"/>
                  <a:pt x="3409341" y="2720206"/>
                  <a:pt x="3413558" y="2720827"/>
                </a:cubicBezTo>
                <a:cubicBezTo>
                  <a:pt x="3417775" y="2721447"/>
                  <a:pt x="3422860" y="2721757"/>
                  <a:pt x="3428813" y="2721757"/>
                </a:cubicBezTo>
                <a:cubicBezTo>
                  <a:pt x="3435014" y="2721757"/>
                  <a:pt x="3440161" y="2721447"/>
                  <a:pt x="3444254" y="2720827"/>
                </a:cubicBezTo>
                <a:cubicBezTo>
                  <a:pt x="3448347" y="2720206"/>
                  <a:pt x="3451634" y="2719462"/>
                  <a:pt x="3454114" y="2718594"/>
                </a:cubicBezTo>
                <a:cubicBezTo>
                  <a:pt x="3456594" y="2717726"/>
                  <a:pt x="3458331" y="2716548"/>
                  <a:pt x="3459323" y="2715060"/>
                </a:cubicBezTo>
                <a:cubicBezTo>
                  <a:pt x="3460315" y="2713571"/>
                  <a:pt x="3460811" y="2711835"/>
                  <a:pt x="3460811" y="2709850"/>
                </a:cubicBezTo>
                <a:lnTo>
                  <a:pt x="3460811" y="2292388"/>
                </a:lnTo>
                <a:lnTo>
                  <a:pt x="3596245" y="2292388"/>
                </a:lnTo>
                <a:cubicBezTo>
                  <a:pt x="3598229" y="2292388"/>
                  <a:pt x="3600027" y="2291891"/>
                  <a:pt x="3601640" y="2290899"/>
                </a:cubicBezTo>
                <a:cubicBezTo>
                  <a:pt x="3603252" y="2289907"/>
                  <a:pt x="3604616" y="2288357"/>
                  <a:pt x="3605733" y="2286248"/>
                </a:cubicBezTo>
                <a:cubicBezTo>
                  <a:pt x="3606849" y="2284140"/>
                  <a:pt x="3607655" y="2281349"/>
                  <a:pt x="3608151" y="2277877"/>
                </a:cubicBezTo>
                <a:cubicBezTo>
                  <a:pt x="3608647" y="2274404"/>
                  <a:pt x="3608895" y="2270311"/>
                  <a:pt x="3608895" y="2265598"/>
                </a:cubicBezTo>
                <a:cubicBezTo>
                  <a:pt x="3608895" y="2260885"/>
                  <a:pt x="3608647" y="2256731"/>
                  <a:pt x="3608151" y="2253134"/>
                </a:cubicBezTo>
                <a:cubicBezTo>
                  <a:pt x="3607655" y="2249538"/>
                  <a:pt x="3606849" y="2246623"/>
                  <a:pt x="3605733" y="2244391"/>
                </a:cubicBezTo>
                <a:cubicBezTo>
                  <a:pt x="3604616" y="2242158"/>
                  <a:pt x="3603252" y="2240546"/>
                  <a:pt x="3601640" y="2239553"/>
                </a:cubicBezTo>
                <a:cubicBezTo>
                  <a:pt x="3600027" y="2238561"/>
                  <a:pt x="3598229" y="2238065"/>
                  <a:pt x="3596245" y="2238065"/>
                </a:cubicBezTo>
                <a:close/>
                <a:moveTo>
                  <a:pt x="2959484" y="2238065"/>
                </a:moveTo>
                <a:cubicBezTo>
                  <a:pt x="2953779" y="2238065"/>
                  <a:pt x="2948384" y="2239987"/>
                  <a:pt x="2943299" y="2243832"/>
                </a:cubicBezTo>
                <a:cubicBezTo>
                  <a:pt x="2938214" y="2247677"/>
                  <a:pt x="2935671" y="2254436"/>
                  <a:pt x="2935671" y="2264110"/>
                </a:cubicBezTo>
                <a:lnTo>
                  <a:pt x="2935671" y="2693479"/>
                </a:lnTo>
                <a:cubicBezTo>
                  <a:pt x="2935671" y="2703153"/>
                  <a:pt x="2938214" y="2709912"/>
                  <a:pt x="2943299" y="2713757"/>
                </a:cubicBezTo>
                <a:cubicBezTo>
                  <a:pt x="2948384" y="2717602"/>
                  <a:pt x="2953779" y="2719524"/>
                  <a:pt x="2959484" y="2719524"/>
                </a:cubicBezTo>
                <a:lnTo>
                  <a:pt x="3190539" y="2719524"/>
                </a:lnTo>
                <a:cubicBezTo>
                  <a:pt x="3192524" y="2719524"/>
                  <a:pt x="3194322" y="2719028"/>
                  <a:pt x="3195934" y="2718036"/>
                </a:cubicBezTo>
                <a:cubicBezTo>
                  <a:pt x="3197547" y="2717044"/>
                  <a:pt x="3198973" y="2715431"/>
                  <a:pt x="3200213" y="2713199"/>
                </a:cubicBezTo>
                <a:cubicBezTo>
                  <a:pt x="3201454" y="2710967"/>
                  <a:pt x="3202321" y="2708176"/>
                  <a:pt x="3202818" y="2704828"/>
                </a:cubicBezTo>
                <a:cubicBezTo>
                  <a:pt x="3203314" y="2701479"/>
                  <a:pt x="3203562" y="2697572"/>
                  <a:pt x="3203562" y="2693107"/>
                </a:cubicBezTo>
                <a:cubicBezTo>
                  <a:pt x="3203562" y="2688146"/>
                  <a:pt x="3203314" y="2683991"/>
                  <a:pt x="3202818" y="2680643"/>
                </a:cubicBezTo>
                <a:cubicBezTo>
                  <a:pt x="3202321" y="2677294"/>
                  <a:pt x="3201454" y="2674566"/>
                  <a:pt x="3200213" y="2672457"/>
                </a:cubicBezTo>
                <a:cubicBezTo>
                  <a:pt x="3198973" y="2670349"/>
                  <a:pt x="3197547" y="2668799"/>
                  <a:pt x="3195934" y="2667806"/>
                </a:cubicBezTo>
                <a:cubicBezTo>
                  <a:pt x="3194322" y="2666814"/>
                  <a:pt x="3192524" y="2666318"/>
                  <a:pt x="3190539" y="2666318"/>
                </a:cubicBezTo>
                <a:lnTo>
                  <a:pt x="2999667" y="2666318"/>
                </a:lnTo>
                <a:lnTo>
                  <a:pt x="2999667" y="2494050"/>
                </a:lnTo>
                <a:lnTo>
                  <a:pt x="3161146" y="2494050"/>
                </a:lnTo>
                <a:cubicBezTo>
                  <a:pt x="3163130" y="2494050"/>
                  <a:pt x="3164928" y="2493615"/>
                  <a:pt x="3166541" y="2492747"/>
                </a:cubicBezTo>
                <a:cubicBezTo>
                  <a:pt x="3168153" y="2491879"/>
                  <a:pt x="3169517" y="2490453"/>
                  <a:pt x="3170634" y="2488469"/>
                </a:cubicBezTo>
                <a:cubicBezTo>
                  <a:pt x="3171750" y="2486484"/>
                  <a:pt x="3172556" y="2483880"/>
                  <a:pt x="3173052" y="2480655"/>
                </a:cubicBezTo>
                <a:cubicBezTo>
                  <a:pt x="3173548" y="2477430"/>
                  <a:pt x="3173796" y="2473586"/>
                  <a:pt x="3173796" y="2469121"/>
                </a:cubicBezTo>
                <a:cubicBezTo>
                  <a:pt x="3173796" y="2464408"/>
                  <a:pt x="3173548" y="2460315"/>
                  <a:pt x="3173052" y="2456843"/>
                </a:cubicBezTo>
                <a:cubicBezTo>
                  <a:pt x="3172556" y="2453370"/>
                  <a:pt x="3171750" y="2450641"/>
                  <a:pt x="3170634" y="2448657"/>
                </a:cubicBezTo>
                <a:cubicBezTo>
                  <a:pt x="3169517" y="2446673"/>
                  <a:pt x="3168153" y="2445122"/>
                  <a:pt x="3166541" y="2444006"/>
                </a:cubicBezTo>
                <a:cubicBezTo>
                  <a:pt x="3164928" y="2442890"/>
                  <a:pt x="3163130" y="2442332"/>
                  <a:pt x="3161146" y="2442332"/>
                </a:cubicBezTo>
                <a:lnTo>
                  <a:pt x="2999667" y="2442332"/>
                </a:lnTo>
                <a:lnTo>
                  <a:pt x="2999667" y="2291271"/>
                </a:lnTo>
                <a:lnTo>
                  <a:pt x="3187935" y="2291271"/>
                </a:lnTo>
                <a:cubicBezTo>
                  <a:pt x="3189919" y="2291271"/>
                  <a:pt x="3191717" y="2290775"/>
                  <a:pt x="3193330" y="2289783"/>
                </a:cubicBezTo>
                <a:cubicBezTo>
                  <a:pt x="3194942" y="2288791"/>
                  <a:pt x="3196245" y="2287240"/>
                  <a:pt x="3197237" y="2285132"/>
                </a:cubicBezTo>
                <a:cubicBezTo>
                  <a:pt x="3198229" y="2283024"/>
                  <a:pt x="3199035" y="2280295"/>
                  <a:pt x="3199655" y="2276946"/>
                </a:cubicBezTo>
                <a:cubicBezTo>
                  <a:pt x="3200275" y="2273598"/>
                  <a:pt x="3200585" y="2269691"/>
                  <a:pt x="3200585" y="2265226"/>
                </a:cubicBezTo>
                <a:cubicBezTo>
                  <a:pt x="3200585" y="2260265"/>
                  <a:pt x="3200275" y="2256111"/>
                  <a:pt x="3199655" y="2252762"/>
                </a:cubicBezTo>
                <a:cubicBezTo>
                  <a:pt x="3199035" y="2249413"/>
                  <a:pt x="3198229" y="2246623"/>
                  <a:pt x="3197237" y="2244391"/>
                </a:cubicBezTo>
                <a:cubicBezTo>
                  <a:pt x="3196245" y="2242158"/>
                  <a:pt x="3194942" y="2240546"/>
                  <a:pt x="3193330" y="2239553"/>
                </a:cubicBezTo>
                <a:cubicBezTo>
                  <a:pt x="3191717" y="2238561"/>
                  <a:pt x="3189919" y="2238065"/>
                  <a:pt x="3187935" y="2238065"/>
                </a:cubicBezTo>
                <a:close/>
                <a:moveTo>
                  <a:pt x="2083184" y="2238065"/>
                </a:moveTo>
                <a:cubicBezTo>
                  <a:pt x="2077479" y="2238065"/>
                  <a:pt x="2072084" y="2239987"/>
                  <a:pt x="2066999" y="2243832"/>
                </a:cubicBezTo>
                <a:cubicBezTo>
                  <a:pt x="2061914" y="2247677"/>
                  <a:pt x="2059371" y="2254436"/>
                  <a:pt x="2059371" y="2264110"/>
                </a:cubicBezTo>
                <a:lnTo>
                  <a:pt x="2059371" y="2709850"/>
                </a:lnTo>
                <a:cubicBezTo>
                  <a:pt x="2059371" y="2711835"/>
                  <a:pt x="2059867" y="2713571"/>
                  <a:pt x="2060860" y="2715060"/>
                </a:cubicBezTo>
                <a:cubicBezTo>
                  <a:pt x="2061852" y="2716548"/>
                  <a:pt x="2063588" y="2717726"/>
                  <a:pt x="2066069" y="2718594"/>
                </a:cubicBezTo>
                <a:cubicBezTo>
                  <a:pt x="2068549" y="2719462"/>
                  <a:pt x="2071836" y="2720206"/>
                  <a:pt x="2075928" y="2720827"/>
                </a:cubicBezTo>
                <a:cubicBezTo>
                  <a:pt x="2080021" y="2721447"/>
                  <a:pt x="2085168" y="2721757"/>
                  <a:pt x="2091369" y="2721757"/>
                </a:cubicBezTo>
                <a:cubicBezTo>
                  <a:pt x="2097571" y="2721757"/>
                  <a:pt x="2102717" y="2721447"/>
                  <a:pt x="2106810" y="2720827"/>
                </a:cubicBezTo>
                <a:cubicBezTo>
                  <a:pt x="2110903" y="2720206"/>
                  <a:pt x="2114128" y="2719462"/>
                  <a:pt x="2116484" y="2718594"/>
                </a:cubicBezTo>
                <a:cubicBezTo>
                  <a:pt x="2118841" y="2717726"/>
                  <a:pt x="2120577" y="2716548"/>
                  <a:pt x="2121693" y="2715060"/>
                </a:cubicBezTo>
                <a:cubicBezTo>
                  <a:pt x="2122809" y="2713571"/>
                  <a:pt x="2123367" y="2711835"/>
                  <a:pt x="2123367" y="2709850"/>
                </a:cubicBezTo>
                <a:lnTo>
                  <a:pt x="2123367" y="2504840"/>
                </a:lnTo>
                <a:lnTo>
                  <a:pt x="2166155" y="2504840"/>
                </a:lnTo>
                <a:cubicBezTo>
                  <a:pt x="2180790" y="2504840"/>
                  <a:pt x="2193317" y="2507010"/>
                  <a:pt x="2203735" y="2511351"/>
                </a:cubicBezTo>
                <a:cubicBezTo>
                  <a:pt x="2214153" y="2515692"/>
                  <a:pt x="2223206" y="2521769"/>
                  <a:pt x="2230896" y="2529582"/>
                </a:cubicBezTo>
                <a:cubicBezTo>
                  <a:pt x="2238585" y="2537396"/>
                  <a:pt x="2245220" y="2546698"/>
                  <a:pt x="2250802" y="2557488"/>
                </a:cubicBezTo>
                <a:cubicBezTo>
                  <a:pt x="2256383" y="2568278"/>
                  <a:pt x="2261778" y="2580122"/>
                  <a:pt x="2266987" y="2593020"/>
                </a:cubicBezTo>
                <a:lnTo>
                  <a:pt x="2311263" y="2706502"/>
                </a:lnTo>
                <a:cubicBezTo>
                  <a:pt x="2312255" y="2709478"/>
                  <a:pt x="2313433" y="2711959"/>
                  <a:pt x="2314798" y="2713943"/>
                </a:cubicBezTo>
                <a:cubicBezTo>
                  <a:pt x="2316162" y="2715927"/>
                  <a:pt x="2318084" y="2717478"/>
                  <a:pt x="2320565" y="2718594"/>
                </a:cubicBezTo>
                <a:cubicBezTo>
                  <a:pt x="2323045" y="2719710"/>
                  <a:pt x="2326332" y="2720516"/>
                  <a:pt x="2330424" y="2721013"/>
                </a:cubicBezTo>
                <a:cubicBezTo>
                  <a:pt x="2334517" y="2721509"/>
                  <a:pt x="2339788" y="2721757"/>
                  <a:pt x="2346237" y="2721757"/>
                </a:cubicBezTo>
                <a:cubicBezTo>
                  <a:pt x="2353679" y="2721757"/>
                  <a:pt x="2359632" y="2721509"/>
                  <a:pt x="2364097" y="2721013"/>
                </a:cubicBezTo>
                <a:cubicBezTo>
                  <a:pt x="2368562" y="2720516"/>
                  <a:pt x="2372034" y="2719772"/>
                  <a:pt x="2374515" y="2718780"/>
                </a:cubicBezTo>
                <a:cubicBezTo>
                  <a:pt x="2376995" y="2717788"/>
                  <a:pt x="2378608" y="2716548"/>
                  <a:pt x="2379352" y="2715060"/>
                </a:cubicBezTo>
                <a:cubicBezTo>
                  <a:pt x="2380096" y="2713571"/>
                  <a:pt x="2380468" y="2711835"/>
                  <a:pt x="2380468" y="2709850"/>
                </a:cubicBezTo>
                <a:cubicBezTo>
                  <a:pt x="2380468" y="2707866"/>
                  <a:pt x="2379972" y="2705075"/>
                  <a:pt x="2378980" y="2701479"/>
                </a:cubicBezTo>
                <a:cubicBezTo>
                  <a:pt x="2377988" y="2697882"/>
                  <a:pt x="2375755" y="2691619"/>
                  <a:pt x="2372282" y="2682689"/>
                </a:cubicBezTo>
                <a:lnTo>
                  <a:pt x="2329122" y="2576649"/>
                </a:lnTo>
                <a:cubicBezTo>
                  <a:pt x="2324161" y="2564495"/>
                  <a:pt x="2319200" y="2553581"/>
                  <a:pt x="2314239" y="2543907"/>
                </a:cubicBezTo>
                <a:cubicBezTo>
                  <a:pt x="2309279" y="2534233"/>
                  <a:pt x="2304008" y="2525676"/>
                  <a:pt x="2298427" y="2518234"/>
                </a:cubicBezTo>
                <a:cubicBezTo>
                  <a:pt x="2292845" y="2510793"/>
                  <a:pt x="2286830" y="2504405"/>
                  <a:pt x="2280381" y="2499072"/>
                </a:cubicBezTo>
                <a:cubicBezTo>
                  <a:pt x="2273932" y="2493739"/>
                  <a:pt x="2266739" y="2489337"/>
                  <a:pt x="2258801" y="2485864"/>
                </a:cubicBezTo>
                <a:cubicBezTo>
                  <a:pt x="2272940" y="2480903"/>
                  <a:pt x="2285714" y="2474826"/>
                  <a:pt x="2297124" y="2467633"/>
                </a:cubicBezTo>
                <a:cubicBezTo>
                  <a:pt x="2308534" y="2460439"/>
                  <a:pt x="2318332" y="2451944"/>
                  <a:pt x="2326518" y="2442146"/>
                </a:cubicBezTo>
                <a:cubicBezTo>
                  <a:pt x="2334703" y="2432348"/>
                  <a:pt x="2340967" y="2421062"/>
                  <a:pt x="2345307" y="2408288"/>
                </a:cubicBezTo>
                <a:cubicBezTo>
                  <a:pt x="2349648" y="2395513"/>
                  <a:pt x="2351819" y="2381064"/>
                  <a:pt x="2351819" y="2364941"/>
                </a:cubicBezTo>
                <a:cubicBezTo>
                  <a:pt x="2351819" y="2348322"/>
                  <a:pt x="2349400" y="2333129"/>
                  <a:pt x="2344563" y="2319363"/>
                </a:cubicBezTo>
                <a:cubicBezTo>
                  <a:pt x="2339726" y="2305596"/>
                  <a:pt x="2332471" y="2293380"/>
                  <a:pt x="2322797" y="2282714"/>
                </a:cubicBezTo>
                <a:cubicBezTo>
                  <a:pt x="2313123" y="2272048"/>
                  <a:pt x="2301155" y="2263242"/>
                  <a:pt x="2286892" y="2256297"/>
                </a:cubicBezTo>
                <a:cubicBezTo>
                  <a:pt x="2272630" y="2249351"/>
                  <a:pt x="2256197" y="2244266"/>
                  <a:pt x="2237593" y="2241042"/>
                </a:cubicBezTo>
                <a:cubicBezTo>
                  <a:pt x="2231144" y="2240298"/>
                  <a:pt x="2223888" y="2239615"/>
                  <a:pt x="2215827" y="2238995"/>
                </a:cubicBezTo>
                <a:cubicBezTo>
                  <a:pt x="2207765" y="2238375"/>
                  <a:pt x="2197657" y="2238065"/>
                  <a:pt x="2185503" y="2238065"/>
                </a:cubicBezTo>
                <a:close/>
                <a:moveTo>
                  <a:pt x="1261132" y="2238065"/>
                </a:moveTo>
                <a:cubicBezTo>
                  <a:pt x="1259147" y="2238065"/>
                  <a:pt x="1257349" y="2238561"/>
                  <a:pt x="1255737" y="2239553"/>
                </a:cubicBezTo>
                <a:cubicBezTo>
                  <a:pt x="1254124" y="2240546"/>
                  <a:pt x="1252822" y="2242158"/>
                  <a:pt x="1251830" y="2244391"/>
                </a:cubicBezTo>
                <a:cubicBezTo>
                  <a:pt x="1250838" y="2246623"/>
                  <a:pt x="1250031" y="2249538"/>
                  <a:pt x="1249411" y="2253134"/>
                </a:cubicBezTo>
                <a:cubicBezTo>
                  <a:pt x="1248791" y="2256731"/>
                  <a:pt x="1248481" y="2260885"/>
                  <a:pt x="1248481" y="2265598"/>
                </a:cubicBezTo>
                <a:cubicBezTo>
                  <a:pt x="1248481" y="2270311"/>
                  <a:pt x="1248791" y="2274404"/>
                  <a:pt x="1249411" y="2277877"/>
                </a:cubicBezTo>
                <a:cubicBezTo>
                  <a:pt x="1250031" y="2281349"/>
                  <a:pt x="1250838" y="2284140"/>
                  <a:pt x="1251830" y="2286248"/>
                </a:cubicBezTo>
                <a:cubicBezTo>
                  <a:pt x="1252822" y="2288357"/>
                  <a:pt x="1254124" y="2289907"/>
                  <a:pt x="1255737" y="2290899"/>
                </a:cubicBezTo>
                <a:cubicBezTo>
                  <a:pt x="1257349" y="2291891"/>
                  <a:pt x="1259147" y="2292388"/>
                  <a:pt x="1261132" y="2292388"/>
                </a:cubicBezTo>
                <a:lnTo>
                  <a:pt x="1396565" y="2292388"/>
                </a:lnTo>
                <a:lnTo>
                  <a:pt x="1396565" y="2709850"/>
                </a:lnTo>
                <a:cubicBezTo>
                  <a:pt x="1396565" y="2711835"/>
                  <a:pt x="1397061" y="2713571"/>
                  <a:pt x="1398053" y="2715060"/>
                </a:cubicBezTo>
                <a:cubicBezTo>
                  <a:pt x="1399046" y="2716548"/>
                  <a:pt x="1400782" y="2717726"/>
                  <a:pt x="1403263" y="2718594"/>
                </a:cubicBezTo>
                <a:cubicBezTo>
                  <a:pt x="1405743" y="2719462"/>
                  <a:pt x="1409092" y="2720206"/>
                  <a:pt x="1413308" y="2720827"/>
                </a:cubicBezTo>
                <a:cubicBezTo>
                  <a:pt x="1417525" y="2721447"/>
                  <a:pt x="1422610" y="2721757"/>
                  <a:pt x="1428563" y="2721757"/>
                </a:cubicBezTo>
                <a:cubicBezTo>
                  <a:pt x="1434765" y="2721757"/>
                  <a:pt x="1439911" y="2721447"/>
                  <a:pt x="1444004" y="2720827"/>
                </a:cubicBezTo>
                <a:cubicBezTo>
                  <a:pt x="1448097" y="2720206"/>
                  <a:pt x="1451383" y="2719462"/>
                  <a:pt x="1453864" y="2718594"/>
                </a:cubicBezTo>
                <a:cubicBezTo>
                  <a:pt x="1456345" y="2717726"/>
                  <a:pt x="1458081" y="2716548"/>
                  <a:pt x="1459073" y="2715060"/>
                </a:cubicBezTo>
                <a:cubicBezTo>
                  <a:pt x="1460065" y="2713571"/>
                  <a:pt x="1460561" y="2711835"/>
                  <a:pt x="1460561" y="2709850"/>
                </a:cubicBezTo>
                <a:lnTo>
                  <a:pt x="1460561" y="2292388"/>
                </a:lnTo>
                <a:lnTo>
                  <a:pt x="1595995" y="2292388"/>
                </a:lnTo>
                <a:cubicBezTo>
                  <a:pt x="1597979" y="2292388"/>
                  <a:pt x="1599778" y="2291891"/>
                  <a:pt x="1601390" y="2290899"/>
                </a:cubicBezTo>
                <a:cubicBezTo>
                  <a:pt x="1603002" y="2289907"/>
                  <a:pt x="1604367" y="2288357"/>
                  <a:pt x="1605483" y="2286248"/>
                </a:cubicBezTo>
                <a:cubicBezTo>
                  <a:pt x="1606599" y="2284140"/>
                  <a:pt x="1607405" y="2281349"/>
                  <a:pt x="1607901" y="2277877"/>
                </a:cubicBezTo>
                <a:cubicBezTo>
                  <a:pt x="1608397" y="2274404"/>
                  <a:pt x="1608645" y="2270311"/>
                  <a:pt x="1608645" y="2265598"/>
                </a:cubicBezTo>
                <a:cubicBezTo>
                  <a:pt x="1608645" y="2260885"/>
                  <a:pt x="1608397" y="2256731"/>
                  <a:pt x="1607901" y="2253134"/>
                </a:cubicBezTo>
                <a:cubicBezTo>
                  <a:pt x="1607405" y="2249538"/>
                  <a:pt x="1606599" y="2246623"/>
                  <a:pt x="1605483" y="2244391"/>
                </a:cubicBezTo>
                <a:cubicBezTo>
                  <a:pt x="1604367" y="2242158"/>
                  <a:pt x="1603002" y="2240546"/>
                  <a:pt x="1601390" y="2239553"/>
                </a:cubicBezTo>
                <a:cubicBezTo>
                  <a:pt x="1599778" y="2238561"/>
                  <a:pt x="1597979" y="2238065"/>
                  <a:pt x="1595995" y="2238065"/>
                </a:cubicBezTo>
                <a:close/>
                <a:moveTo>
                  <a:pt x="1776375" y="2235833"/>
                </a:moveTo>
                <a:cubicBezTo>
                  <a:pt x="1768933" y="2235833"/>
                  <a:pt x="1762794" y="2236019"/>
                  <a:pt x="1757957" y="2236391"/>
                </a:cubicBezTo>
                <a:cubicBezTo>
                  <a:pt x="1753120" y="2236763"/>
                  <a:pt x="1749152" y="2237445"/>
                  <a:pt x="1746051" y="2238437"/>
                </a:cubicBezTo>
                <a:cubicBezTo>
                  <a:pt x="1742950" y="2239429"/>
                  <a:pt x="1740594" y="2240794"/>
                  <a:pt x="1738982" y="2242530"/>
                </a:cubicBezTo>
                <a:cubicBezTo>
                  <a:pt x="1737369" y="2244266"/>
                  <a:pt x="1736067" y="2246499"/>
                  <a:pt x="1735075" y="2249227"/>
                </a:cubicBezTo>
                <a:lnTo>
                  <a:pt x="1573596" y="2696456"/>
                </a:lnTo>
                <a:cubicBezTo>
                  <a:pt x="1571612" y="2701913"/>
                  <a:pt x="1570558" y="2706316"/>
                  <a:pt x="1570434" y="2709664"/>
                </a:cubicBezTo>
                <a:cubicBezTo>
                  <a:pt x="1570310" y="2713013"/>
                  <a:pt x="1571178" y="2715555"/>
                  <a:pt x="1573038" y="2717292"/>
                </a:cubicBezTo>
                <a:cubicBezTo>
                  <a:pt x="1574899" y="2719028"/>
                  <a:pt x="1578123" y="2720206"/>
                  <a:pt x="1582712" y="2720827"/>
                </a:cubicBezTo>
                <a:cubicBezTo>
                  <a:pt x="1587301" y="2721447"/>
                  <a:pt x="1593192" y="2721757"/>
                  <a:pt x="1600385" y="2721757"/>
                </a:cubicBezTo>
                <a:cubicBezTo>
                  <a:pt x="1607331" y="2721757"/>
                  <a:pt x="1612974" y="2721509"/>
                  <a:pt x="1617315" y="2721013"/>
                </a:cubicBezTo>
                <a:cubicBezTo>
                  <a:pt x="1621655" y="2720516"/>
                  <a:pt x="1625004" y="2719710"/>
                  <a:pt x="1627360" y="2718594"/>
                </a:cubicBezTo>
                <a:cubicBezTo>
                  <a:pt x="1629717" y="2717478"/>
                  <a:pt x="1631515" y="2716114"/>
                  <a:pt x="1632755" y="2714501"/>
                </a:cubicBezTo>
                <a:cubicBezTo>
                  <a:pt x="1633996" y="2712889"/>
                  <a:pt x="1634988" y="2710967"/>
                  <a:pt x="1635732" y="2708734"/>
                </a:cubicBezTo>
                <a:lnTo>
                  <a:pt x="1675171" y="2593020"/>
                </a:lnTo>
                <a:lnTo>
                  <a:pt x="1875345" y="2593020"/>
                </a:lnTo>
                <a:lnTo>
                  <a:pt x="1916645" y="2710222"/>
                </a:lnTo>
                <a:cubicBezTo>
                  <a:pt x="1917637" y="2712455"/>
                  <a:pt x="1918691" y="2714315"/>
                  <a:pt x="1919808" y="2715803"/>
                </a:cubicBezTo>
                <a:cubicBezTo>
                  <a:pt x="1920924" y="2717292"/>
                  <a:pt x="1922660" y="2718470"/>
                  <a:pt x="1925017" y="2719338"/>
                </a:cubicBezTo>
                <a:cubicBezTo>
                  <a:pt x="1927373" y="2720206"/>
                  <a:pt x="1930846" y="2720827"/>
                  <a:pt x="1935435" y="2721199"/>
                </a:cubicBezTo>
                <a:cubicBezTo>
                  <a:pt x="1940023" y="2721571"/>
                  <a:pt x="1946163" y="2721757"/>
                  <a:pt x="1953852" y="2721757"/>
                </a:cubicBezTo>
                <a:cubicBezTo>
                  <a:pt x="1961541" y="2721757"/>
                  <a:pt x="1967681" y="2721509"/>
                  <a:pt x="1972270" y="2721013"/>
                </a:cubicBezTo>
                <a:cubicBezTo>
                  <a:pt x="1976859" y="2720516"/>
                  <a:pt x="1980145" y="2719400"/>
                  <a:pt x="1982129" y="2717664"/>
                </a:cubicBezTo>
                <a:cubicBezTo>
                  <a:pt x="1984114" y="2715927"/>
                  <a:pt x="1985044" y="2713385"/>
                  <a:pt x="1984920" y="2710036"/>
                </a:cubicBezTo>
                <a:cubicBezTo>
                  <a:pt x="1984796" y="2706688"/>
                  <a:pt x="1983742" y="2702285"/>
                  <a:pt x="1981757" y="2696828"/>
                </a:cubicBezTo>
                <a:lnTo>
                  <a:pt x="1820279" y="2249599"/>
                </a:lnTo>
                <a:cubicBezTo>
                  <a:pt x="1819287" y="2246871"/>
                  <a:pt x="1817922" y="2244576"/>
                  <a:pt x="1816186" y="2242716"/>
                </a:cubicBezTo>
                <a:cubicBezTo>
                  <a:pt x="1814450" y="2240856"/>
                  <a:pt x="1811969" y="2239429"/>
                  <a:pt x="1808745" y="2238437"/>
                </a:cubicBezTo>
                <a:cubicBezTo>
                  <a:pt x="1805520" y="2237445"/>
                  <a:pt x="1801303" y="2236763"/>
                  <a:pt x="1796094" y="2236391"/>
                </a:cubicBezTo>
                <a:cubicBezTo>
                  <a:pt x="1790885" y="2236019"/>
                  <a:pt x="1784312" y="2235833"/>
                  <a:pt x="1776375" y="2235833"/>
                </a:cubicBezTo>
                <a:close/>
                <a:moveTo>
                  <a:pt x="2668525" y="2231368"/>
                </a:moveTo>
                <a:cubicBezTo>
                  <a:pt x="2632806" y="2231368"/>
                  <a:pt x="2600250" y="2237383"/>
                  <a:pt x="2570856" y="2249413"/>
                </a:cubicBezTo>
                <a:cubicBezTo>
                  <a:pt x="2541463" y="2261444"/>
                  <a:pt x="2516286" y="2278373"/>
                  <a:pt x="2495326" y="2300201"/>
                </a:cubicBezTo>
                <a:cubicBezTo>
                  <a:pt x="2474366" y="2322029"/>
                  <a:pt x="2458119" y="2348446"/>
                  <a:pt x="2446585" y="2379452"/>
                </a:cubicBezTo>
                <a:cubicBezTo>
                  <a:pt x="2435051" y="2410458"/>
                  <a:pt x="2429284" y="2445060"/>
                  <a:pt x="2429284" y="2483259"/>
                </a:cubicBezTo>
                <a:cubicBezTo>
                  <a:pt x="2429284" y="2519970"/>
                  <a:pt x="2434617" y="2553209"/>
                  <a:pt x="2445283" y="2582975"/>
                </a:cubicBezTo>
                <a:cubicBezTo>
                  <a:pt x="2455949" y="2612740"/>
                  <a:pt x="2471389" y="2638289"/>
                  <a:pt x="2491605" y="2659621"/>
                </a:cubicBezTo>
                <a:cubicBezTo>
                  <a:pt x="2511821" y="2680953"/>
                  <a:pt x="2536564" y="2697386"/>
                  <a:pt x="2565833" y="2708920"/>
                </a:cubicBezTo>
                <a:cubicBezTo>
                  <a:pt x="2595103" y="2720454"/>
                  <a:pt x="2628341" y="2726221"/>
                  <a:pt x="2665548" y="2726221"/>
                </a:cubicBezTo>
                <a:cubicBezTo>
                  <a:pt x="2677702" y="2726221"/>
                  <a:pt x="2689981" y="2725477"/>
                  <a:pt x="2702383" y="2723989"/>
                </a:cubicBezTo>
                <a:cubicBezTo>
                  <a:pt x="2714785" y="2722501"/>
                  <a:pt x="2727064" y="2720268"/>
                  <a:pt x="2739218" y="2717292"/>
                </a:cubicBezTo>
                <a:cubicBezTo>
                  <a:pt x="2751372" y="2714315"/>
                  <a:pt x="2763155" y="2710718"/>
                  <a:pt x="2774565" y="2706502"/>
                </a:cubicBezTo>
                <a:cubicBezTo>
                  <a:pt x="2785975" y="2702285"/>
                  <a:pt x="2795277" y="2698378"/>
                  <a:pt x="2802470" y="2694782"/>
                </a:cubicBezTo>
                <a:cubicBezTo>
                  <a:pt x="2809663" y="2691185"/>
                  <a:pt x="2814376" y="2687030"/>
                  <a:pt x="2816609" y="2682317"/>
                </a:cubicBezTo>
                <a:cubicBezTo>
                  <a:pt x="2818841" y="2677604"/>
                  <a:pt x="2819957" y="2672023"/>
                  <a:pt x="2819957" y="2665574"/>
                </a:cubicBezTo>
                <a:lnTo>
                  <a:pt x="2819957" y="2482143"/>
                </a:lnTo>
                <a:cubicBezTo>
                  <a:pt x="2819957" y="2477678"/>
                  <a:pt x="2819337" y="2473710"/>
                  <a:pt x="2818097" y="2470237"/>
                </a:cubicBezTo>
                <a:cubicBezTo>
                  <a:pt x="2816857" y="2466764"/>
                  <a:pt x="2815120" y="2464036"/>
                  <a:pt x="2812888" y="2462052"/>
                </a:cubicBezTo>
                <a:cubicBezTo>
                  <a:pt x="2810656" y="2460067"/>
                  <a:pt x="2808175" y="2458579"/>
                  <a:pt x="2805447" y="2457587"/>
                </a:cubicBezTo>
                <a:cubicBezTo>
                  <a:pt x="2802718" y="2456594"/>
                  <a:pt x="2799990" y="2456098"/>
                  <a:pt x="2797261" y="2456098"/>
                </a:cubicBezTo>
                <a:lnTo>
                  <a:pt x="2644340" y="2456098"/>
                </a:lnTo>
                <a:cubicBezTo>
                  <a:pt x="2642108" y="2456098"/>
                  <a:pt x="2640247" y="2456594"/>
                  <a:pt x="2638759" y="2457587"/>
                </a:cubicBezTo>
                <a:cubicBezTo>
                  <a:pt x="2637271" y="2458579"/>
                  <a:pt x="2635969" y="2460129"/>
                  <a:pt x="2634852" y="2462238"/>
                </a:cubicBezTo>
                <a:cubicBezTo>
                  <a:pt x="2633736" y="2464346"/>
                  <a:pt x="2632930" y="2467074"/>
                  <a:pt x="2632434" y="2470423"/>
                </a:cubicBezTo>
                <a:cubicBezTo>
                  <a:pt x="2631938" y="2473772"/>
                  <a:pt x="2631690" y="2477803"/>
                  <a:pt x="2631690" y="2482516"/>
                </a:cubicBezTo>
                <a:cubicBezTo>
                  <a:pt x="2631690" y="2491445"/>
                  <a:pt x="2632744" y="2498018"/>
                  <a:pt x="2634852" y="2502235"/>
                </a:cubicBezTo>
                <a:cubicBezTo>
                  <a:pt x="2636961" y="2506452"/>
                  <a:pt x="2640123" y="2508560"/>
                  <a:pt x="2644340" y="2508560"/>
                </a:cubicBezTo>
                <a:lnTo>
                  <a:pt x="2755961" y="2508560"/>
                </a:lnTo>
                <a:lnTo>
                  <a:pt x="2755961" y="2648831"/>
                </a:lnTo>
                <a:cubicBezTo>
                  <a:pt x="2742815" y="2656024"/>
                  <a:pt x="2728614" y="2661419"/>
                  <a:pt x="2713359" y="2665016"/>
                </a:cubicBezTo>
                <a:cubicBezTo>
                  <a:pt x="2698104" y="2668613"/>
                  <a:pt x="2683035" y="2670411"/>
                  <a:pt x="2668153" y="2670411"/>
                </a:cubicBezTo>
                <a:cubicBezTo>
                  <a:pt x="2643100" y="2670411"/>
                  <a:pt x="2620094" y="2666194"/>
                  <a:pt x="2599134" y="2657761"/>
                </a:cubicBezTo>
                <a:cubicBezTo>
                  <a:pt x="2578174" y="2649327"/>
                  <a:pt x="2560128" y="2636925"/>
                  <a:pt x="2544997" y="2620554"/>
                </a:cubicBezTo>
                <a:cubicBezTo>
                  <a:pt x="2529867" y="2604182"/>
                  <a:pt x="2518022" y="2584091"/>
                  <a:pt x="2509465" y="2560278"/>
                </a:cubicBezTo>
                <a:cubicBezTo>
                  <a:pt x="2500907" y="2536466"/>
                  <a:pt x="2496628" y="2509181"/>
                  <a:pt x="2496628" y="2478423"/>
                </a:cubicBezTo>
                <a:cubicBezTo>
                  <a:pt x="2496628" y="2450889"/>
                  <a:pt x="2500535" y="2425341"/>
                  <a:pt x="2508349" y="2401776"/>
                </a:cubicBezTo>
                <a:cubicBezTo>
                  <a:pt x="2516162" y="2378212"/>
                  <a:pt x="2527386" y="2357872"/>
                  <a:pt x="2542021" y="2340757"/>
                </a:cubicBezTo>
                <a:cubicBezTo>
                  <a:pt x="2556656" y="2323641"/>
                  <a:pt x="2574515" y="2310247"/>
                  <a:pt x="2595599" y="2300573"/>
                </a:cubicBezTo>
                <a:cubicBezTo>
                  <a:pt x="2616683" y="2290899"/>
                  <a:pt x="2640495" y="2286062"/>
                  <a:pt x="2667036" y="2286062"/>
                </a:cubicBezTo>
                <a:cubicBezTo>
                  <a:pt x="2689361" y="2286062"/>
                  <a:pt x="2708646" y="2288419"/>
                  <a:pt x="2724893" y="2293132"/>
                </a:cubicBezTo>
                <a:cubicBezTo>
                  <a:pt x="2741140" y="2297844"/>
                  <a:pt x="2755093" y="2303054"/>
                  <a:pt x="2766751" y="2308759"/>
                </a:cubicBezTo>
                <a:cubicBezTo>
                  <a:pt x="2778409" y="2314464"/>
                  <a:pt x="2787711" y="2319673"/>
                  <a:pt x="2794657" y="2324386"/>
                </a:cubicBezTo>
                <a:cubicBezTo>
                  <a:pt x="2801602" y="2329099"/>
                  <a:pt x="2806563" y="2331455"/>
                  <a:pt x="2809539" y="2331455"/>
                </a:cubicBezTo>
                <a:cubicBezTo>
                  <a:pt x="2811276" y="2331455"/>
                  <a:pt x="2812888" y="2330959"/>
                  <a:pt x="2814376" y="2329967"/>
                </a:cubicBezTo>
                <a:cubicBezTo>
                  <a:pt x="2815865" y="2328974"/>
                  <a:pt x="2817105" y="2327300"/>
                  <a:pt x="2818097" y="2324944"/>
                </a:cubicBezTo>
                <a:cubicBezTo>
                  <a:pt x="2819089" y="2322587"/>
                  <a:pt x="2819833" y="2319611"/>
                  <a:pt x="2820329" y="2316014"/>
                </a:cubicBezTo>
                <a:cubicBezTo>
                  <a:pt x="2820825" y="2312417"/>
                  <a:pt x="2821074" y="2308262"/>
                  <a:pt x="2821074" y="2303550"/>
                </a:cubicBezTo>
                <a:cubicBezTo>
                  <a:pt x="2821074" y="2295612"/>
                  <a:pt x="2820454" y="2289535"/>
                  <a:pt x="2819213" y="2285318"/>
                </a:cubicBezTo>
                <a:cubicBezTo>
                  <a:pt x="2817973" y="2281101"/>
                  <a:pt x="2815740" y="2277381"/>
                  <a:pt x="2812516" y="2274156"/>
                </a:cubicBezTo>
                <a:cubicBezTo>
                  <a:pt x="2809291" y="2270931"/>
                  <a:pt x="2803400" y="2266777"/>
                  <a:pt x="2794843" y="2261692"/>
                </a:cubicBezTo>
                <a:cubicBezTo>
                  <a:pt x="2786285" y="2256607"/>
                  <a:pt x="2775743" y="2251894"/>
                  <a:pt x="2763217" y="2247553"/>
                </a:cubicBezTo>
                <a:cubicBezTo>
                  <a:pt x="2750690" y="2243212"/>
                  <a:pt x="2736365" y="2239429"/>
                  <a:pt x="2720242" y="2236205"/>
                </a:cubicBezTo>
                <a:cubicBezTo>
                  <a:pt x="2704119" y="2232980"/>
                  <a:pt x="2686880" y="2231368"/>
                  <a:pt x="2668525" y="2231368"/>
                </a:cubicBezTo>
                <a:close/>
                <a:moveTo>
                  <a:pt x="0" y="0"/>
                </a:moveTo>
                <a:lnTo>
                  <a:pt x="5050971" y="0"/>
                </a:lnTo>
                <a:lnTo>
                  <a:pt x="5050971" y="6858000"/>
                </a:lnTo>
                <a:lnTo>
                  <a:pt x="0" y="6858000"/>
                </a:lnTo>
                <a:close/>
              </a:path>
            </a:pathLst>
          </a:cu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dirty="0">
              <a:solidFill>
                <a:schemeClr val="bg1"/>
              </a:solidFill>
            </a:endParaRPr>
          </a:p>
        </p:txBody>
      </p:sp>
    </p:spTree>
    <p:extLst>
      <p:ext uri="{BB962C8B-B14F-4D97-AF65-F5344CB8AC3E}">
        <p14:creationId xmlns:p14="http://schemas.microsoft.com/office/powerpoint/2010/main" val="41961493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descr="Free Cloud Gate in Chicago Stock Photo">
            <a:extLst>
              <a:ext uri="{FF2B5EF4-FFF2-40B4-BE49-F238E27FC236}">
                <a16:creationId xmlns:a16="http://schemas.microsoft.com/office/drawing/2014/main" id="{5F9734F7-250F-1CA2-2E4C-638A9C615D90}"/>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12500" b="12500"/>
          <a:stretch/>
        </p:blipFill>
        <p:spPr bwMode="auto">
          <a:xfrm>
            <a:off x="0" y="1"/>
            <a:ext cx="12192000" cy="68580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Diagram 10">
            <a:extLst>
              <a:ext uri="{FF2B5EF4-FFF2-40B4-BE49-F238E27FC236}">
                <a16:creationId xmlns:a16="http://schemas.microsoft.com/office/drawing/2014/main" id="{DD2FBA81-7097-68CF-5DF4-C4F610BE1782}"/>
              </a:ext>
            </a:extLst>
          </p:cNvPr>
          <p:cNvGraphicFramePr/>
          <p:nvPr>
            <p:extLst>
              <p:ext uri="{D42A27DB-BD31-4B8C-83A1-F6EECF244321}">
                <p14:modId xmlns:p14="http://schemas.microsoft.com/office/powerpoint/2010/main" val="2080775843"/>
              </p:ext>
            </p:extLst>
          </p:nvPr>
        </p:nvGraphicFramePr>
        <p:xfrm>
          <a:off x="6886575" y="414338"/>
          <a:ext cx="4857750" cy="60293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13" name="Diagram 12">
            <a:extLst>
              <a:ext uri="{FF2B5EF4-FFF2-40B4-BE49-F238E27FC236}">
                <a16:creationId xmlns:a16="http://schemas.microsoft.com/office/drawing/2014/main" id="{A711D33F-52F0-EAAA-9EB0-016AA7217A2D}"/>
              </a:ext>
            </a:extLst>
          </p:cNvPr>
          <p:cNvGraphicFramePr/>
          <p:nvPr>
            <p:extLst>
              <p:ext uri="{D42A27DB-BD31-4B8C-83A1-F6EECF244321}">
                <p14:modId xmlns:p14="http://schemas.microsoft.com/office/powerpoint/2010/main" val="2159869186"/>
              </p:ext>
            </p:extLst>
          </p:nvPr>
        </p:nvGraphicFramePr>
        <p:xfrm>
          <a:off x="271235" y="-3043237"/>
          <a:ext cx="11649529" cy="2168525"/>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
        <p:nvSpPr>
          <p:cNvPr id="18" name="Freeform: Shape 17">
            <a:extLst>
              <a:ext uri="{FF2B5EF4-FFF2-40B4-BE49-F238E27FC236}">
                <a16:creationId xmlns:a16="http://schemas.microsoft.com/office/drawing/2014/main" id="{BD1F32D0-EDED-E557-66C5-C5D66530E0A5}"/>
              </a:ext>
            </a:extLst>
          </p:cNvPr>
          <p:cNvSpPr/>
          <p:nvPr/>
        </p:nvSpPr>
        <p:spPr>
          <a:xfrm>
            <a:off x="-1" y="0"/>
            <a:ext cx="5050971" cy="6858000"/>
          </a:xfrm>
          <a:custGeom>
            <a:avLst/>
            <a:gdLst/>
            <a:ahLst/>
            <a:cxnLst/>
            <a:rect l="l" t="t" r="r" b="b"/>
            <a:pathLst>
              <a:path w="5050971" h="6858000">
                <a:moveTo>
                  <a:pt x="2790117" y="3705374"/>
                </a:moveTo>
                <a:lnTo>
                  <a:pt x="2844067" y="3705374"/>
                </a:lnTo>
                <a:cubicBezTo>
                  <a:pt x="2856718" y="3705374"/>
                  <a:pt x="2866950" y="3705746"/>
                  <a:pt x="2874763" y="3706490"/>
                </a:cubicBezTo>
                <a:cubicBezTo>
                  <a:pt x="2882577" y="3707235"/>
                  <a:pt x="2889584" y="3708475"/>
                  <a:pt x="2895785" y="3710211"/>
                </a:cubicBezTo>
                <a:cubicBezTo>
                  <a:pt x="2915629" y="3715916"/>
                  <a:pt x="2929768" y="3725280"/>
                  <a:pt x="2938201" y="3738302"/>
                </a:cubicBezTo>
                <a:cubicBezTo>
                  <a:pt x="2946635" y="3751325"/>
                  <a:pt x="2950852" y="3767262"/>
                  <a:pt x="2950852" y="3786113"/>
                </a:cubicBezTo>
                <a:cubicBezTo>
                  <a:pt x="2950852" y="3797772"/>
                  <a:pt x="2948929" y="3808562"/>
                  <a:pt x="2945085" y="3818484"/>
                </a:cubicBezTo>
                <a:cubicBezTo>
                  <a:pt x="2941240" y="3828406"/>
                  <a:pt x="2935225" y="3837025"/>
                  <a:pt x="2927039" y="3844342"/>
                </a:cubicBezTo>
                <a:cubicBezTo>
                  <a:pt x="2918854" y="3851660"/>
                  <a:pt x="2908622" y="3857365"/>
                  <a:pt x="2896343" y="3861458"/>
                </a:cubicBezTo>
                <a:cubicBezTo>
                  <a:pt x="2884065" y="3865550"/>
                  <a:pt x="2869492" y="3867597"/>
                  <a:pt x="2852625" y="3867597"/>
                </a:cubicBezTo>
                <a:lnTo>
                  <a:pt x="2790117" y="3867597"/>
                </a:lnTo>
                <a:close/>
                <a:moveTo>
                  <a:pt x="2749934" y="3652540"/>
                </a:moveTo>
                <a:cubicBezTo>
                  <a:pt x="2744229" y="3652540"/>
                  <a:pt x="2738834" y="3654463"/>
                  <a:pt x="2733749" y="3658307"/>
                </a:cubicBezTo>
                <a:cubicBezTo>
                  <a:pt x="2728664" y="3662152"/>
                  <a:pt x="2726121" y="3668911"/>
                  <a:pt x="2726121" y="3678585"/>
                </a:cubicBezTo>
                <a:lnTo>
                  <a:pt x="2726121" y="4124325"/>
                </a:lnTo>
                <a:cubicBezTo>
                  <a:pt x="2726121" y="4126310"/>
                  <a:pt x="2726617" y="4128046"/>
                  <a:pt x="2727609" y="4129534"/>
                </a:cubicBezTo>
                <a:cubicBezTo>
                  <a:pt x="2728602" y="4131023"/>
                  <a:pt x="2730338" y="4132201"/>
                  <a:pt x="2732818" y="4133069"/>
                </a:cubicBezTo>
                <a:cubicBezTo>
                  <a:pt x="2735299" y="4133937"/>
                  <a:pt x="2738586" y="4134681"/>
                  <a:pt x="2742678" y="4135301"/>
                </a:cubicBezTo>
                <a:cubicBezTo>
                  <a:pt x="2746771" y="4135921"/>
                  <a:pt x="2751918" y="4136232"/>
                  <a:pt x="2758119" y="4136232"/>
                </a:cubicBezTo>
                <a:cubicBezTo>
                  <a:pt x="2764320" y="4136232"/>
                  <a:pt x="2769467" y="4135921"/>
                  <a:pt x="2773560" y="4135301"/>
                </a:cubicBezTo>
                <a:cubicBezTo>
                  <a:pt x="2777653" y="4134681"/>
                  <a:pt x="2780878" y="4133937"/>
                  <a:pt x="2783234" y="4133069"/>
                </a:cubicBezTo>
                <a:cubicBezTo>
                  <a:pt x="2785591" y="4132201"/>
                  <a:pt x="2787327" y="4131023"/>
                  <a:pt x="2788443" y="4129534"/>
                </a:cubicBezTo>
                <a:cubicBezTo>
                  <a:pt x="2789559" y="4128046"/>
                  <a:pt x="2790117" y="4126310"/>
                  <a:pt x="2790117" y="4124325"/>
                </a:cubicBezTo>
                <a:lnTo>
                  <a:pt x="2790117" y="3919315"/>
                </a:lnTo>
                <a:lnTo>
                  <a:pt x="2832905" y="3919315"/>
                </a:lnTo>
                <a:cubicBezTo>
                  <a:pt x="2847540" y="3919315"/>
                  <a:pt x="2860067" y="3921485"/>
                  <a:pt x="2870484" y="3925826"/>
                </a:cubicBezTo>
                <a:cubicBezTo>
                  <a:pt x="2880902" y="3930167"/>
                  <a:pt x="2889956" y="3936244"/>
                  <a:pt x="2897646" y="3944057"/>
                </a:cubicBezTo>
                <a:cubicBezTo>
                  <a:pt x="2905335" y="3951871"/>
                  <a:pt x="2911970" y="3961173"/>
                  <a:pt x="2917551" y="3971963"/>
                </a:cubicBezTo>
                <a:cubicBezTo>
                  <a:pt x="2923132" y="3982753"/>
                  <a:pt x="2928527" y="3994597"/>
                  <a:pt x="2933736" y="4007495"/>
                </a:cubicBezTo>
                <a:lnTo>
                  <a:pt x="2978013" y="4120977"/>
                </a:lnTo>
                <a:cubicBezTo>
                  <a:pt x="2979005" y="4123953"/>
                  <a:pt x="2980183" y="4126434"/>
                  <a:pt x="2981547" y="4128418"/>
                </a:cubicBezTo>
                <a:cubicBezTo>
                  <a:pt x="2982912" y="4130402"/>
                  <a:pt x="2984834" y="4131953"/>
                  <a:pt x="2987315" y="4133069"/>
                </a:cubicBezTo>
                <a:cubicBezTo>
                  <a:pt x="2989795" y="4134185"/>
                  <a:pt x="2993082" y="4134991"/>
                  <a:pt x="2997174" y="4135487"/>
                </a:cubicBezTo>
                <a:cubicBezTo>
                  <a:pt x="3001267" y="4135984"/>
                  <a:pt x="3006538" y="4136232"/>
                  <a:pt x="3012987" y="4136232"/>
                </a:cubicBezTo>
                <a:cubicBezTo>
                  <a:pt x="3020429" y="4136232"/>
                  <a:pt x="3026382" y="4135984"/>
                  <a:pt x="3030847" y="4135487"/>
                </a:cubicBezTo>
                <a:cubicBezTo>
                  <a:pt x="3035312" y="4134991"/>
                  <a:pt x="3038784" y="4134247"/>
                  <a:pt x="3041265" y="4133255"/>
                </a:cubicBezTo>
                <a:cubicBezTo>
                  <a:pt x="3043745" y="4132263"/>
                  <a:pt x="3045358" y="4131023"/>
                  <a:pt x="3046102" y="4129534"/>
                </a:cubicBezTo>
                <a:cubicBezTo>
                  <a:pt x="3046846" y="4128046"/>
                  <a:pt x="3047218" y="4126310"/>
                  <a:pt x="3047218" y="4124325"/>
                </a:cubicBezTo>
                <a:cubicBezTo>
                  <a:pt x="3047218" y="4122341"/>
                  <a:pt x="3046722" y="4119550"/>
                  <a:pt x="3045730" y="4115954"/>
                </a:cubicBezTo>
                <a:cubicBezTo>
                  <a:pt x="3044738" y="4112357"/>
                  <a:pt x="3042505" y="4106094"/>
                  <a:pt x="3039032" y="4097164"/>
                </a:cubicBezTo>
                <a:lnTo>
                  <a:pt x="2995872" y="3991124"/>
                </a:lnTo>
                <a:cubicBezTo>
                  <a:pt x="2990911" y="3978970"/>
                  <a:pt x="2985950" y="3968056"/>
                  <a:pt x="2980989" y="3958382"/>
                </a:cubicBezTo>
                <a:cubicBezTo>
                  <a:pt x="2976029" y="3948708"/>
                  <a:pt x="2970757" y="3940151"/>
                  <a:pt x="2965176" y="3932709"/>
                </a:cubicBezTo>
                <a:cubicBezTo>
                  <a:pt x="2959595" y="3925268"/>
                  <a:pt x="2953580" y="3918881"/>
                  <a:pt x="2947131" y="3913548"/>
                </a:cubicBezTo>
                <a:cubicBezTo>
                  <a:pt x="2940682" y="3908215"/>
                  <a:pt x="2933488" y="3903812"/>
                  <a:pt x="2925551" y="3900339"/>
                </a:cubicBezTo>
                <a:cubicBezTo>
                  <a:pt x="2939690" y="3895378"/>
                  <a:pt x="2952464" y="3889301"/>
                  <a:pt x="2963874" y="3882108"/>
                </a:cubicBezTo>
                <a:cubicBezTo>
                  <a:pt x="2975284" y="3874914"/>
                  <a:pt x="2985082" y="3866419"/>
                  <a:pt x="2993268" y="3856621"/>
                </a:cubicBezTo>
                <a:cubicBezTo>
                  <a:pt x="3001453" y="3846823"/>
                  <a:pt x="3007717" y="3835537"/>
                  <a:pt x="3012057" y="3822762"/>
                </a:cubicBezTo>
                <a:cubicBezTo>
                  <a:pt x="3016398" y="3809988"/>
                  <a:pt x="3018568" y="3795539"/>
                  <a:pt x="3018568" y="3779416"/>
                </a:cubicBezTo>
                <a:cubicBezTo>
                  <a:pt x="3018568" y="3762797"/>
                  <a:pt x="3016150" y="3747604"/>
                  <a:pt x="3011313" y="3733838"/>
                </a:cubicBezTo>
                <a:cubicBezTo>
                  <a:pt x="3006476" y="3720071"/>
                  <a:pt x="2999221" y="3707855"/>
                  <a:pt x="2989547" y="3697189"/>
                </a:cubicBezTo>
                <a:cubicBezTo>
                  <a:pt x="2979873" y="3686523"/>
                  <a:pt x="2967905" y="3677717"/>
                  <a:pt x="2953642" y="3670772"/>
                </a:cubicBezTo>
                <a:cubicBezTo>
                  <a:pt x="2939380" y="3663826"/>
                  <a:pt x="2922946" y="3658741"/>
                  <a:pt x="2904343" y="3655517"/>
                </a:cubicBezTo>
                <a:cubicBezTo>
                  <a:pt x="2897894" y="3654773"/>
                  <a:pt x="2890638" y="3654091"/>
                  <a:pt x="2882577" y="3653470"/>
                </a:cubicBezTo>
                <a:cubicBezTo>
                  <a:pt x="2874515" y="3652850"/>
                  <a:pt x="2864407" y="3652540"/>
                  <a:pt x="2852253" y="3652540"/>
                </a:cubicBezTo>
                <a:close/>
                <a:moveTo>
                  <a:pt x="2378459" y="3652540"/>
                </a:moveTo>
                <a:cubicBezTo>
                  <a:pt x="2372754" y="3652540"/>
                  <a:pt x="2367359" y="3654463"/>
                  <a:pt x="2362274" y="3658307"/>
                </a:cubicBezTo>
                <a:cubicBezTo>
                  <a:pt x="2357189" y="3662152"/>
                  <a:pt x="2354646" y="3668911"/>
                  <a:pt x="2354646" y="3678585"/>
                </a:cubicBezTo>
                <a:lnTo>
                  <a:pt x="2354646" y="4107954"/>
                </a:lnTo>
                <a:cubicBezTo>
                  <a:pt x="2354646" y="4117628"/>
                  <a:pt x="2357189" y="4124387"/>
                  <a:pt x="2362274" y="4128232"/>
                </a:cubicBezTo>
                <a:cubicBezTo>
                  <a:pt x="2367359" y="4132077"/>
                  <a:pt x="2372754" y="4133999"/>
                  <a:pt x="2378459" y="4133999"/>
                </a:cubicBezTo>
                <a:lnTo>
                  <a:pt x="2609514" y="4133999"/>
                </a:lnTo>
                <a:cubicBezTo>
                  <a:pt x="2611499" y="4133999"/>
                  <a:pt x="2613297" y="4133503"/>
                  <a:pt x="2614909" y="4132511"/>
                </a:cubicBezTo>
                <a:cubicBezTo>
                  <a:pt x="2616522" y="4131519"/>
                  <a:pt x="2617948" y="4129906"/>
                  <a:pt x="2619188" y="4127674"/>
                </a:cubicBezTo>
                <a:cubicBezTo>
                  <a:pt x="2620428" y="4125442"/>
                  <a:pt x="2621297" y="4122651"/>
                  <a:pt x="2621793" y="4119302"/>
                </a:cubicBezTo>
                <a:cubicBezTo>
                  <a:pt x="2622289" y="4115954"/>
                  <a:pt x="2622537" y="4112047"/>
                  <a:pt x="2622537" y="4107582"/>
                </a:cubicBezTo>
                <a:cubicBezTo>
                  <a:pt x="2622537" y="4102621"/>
                  <a:pt x="2622289" y="4098467"/>
                  <a:pt x="2621793" y="4095118"/>
                </a:cubicBezTo>
                <a:cubicBezTo>
                  <a:pt x="2621297" y="4091769"/>
                  <a:pt x="2620428" y="4089041"/>
                  <a:pt x="2619188" y="4086932"/>
                </a:cubicBezTo>
                <a:cubicBezTo>
                  <a:pt x="2617948" y="4084824"/>
                  <a:pt x="2616522" y="4083274"/>
                  <a:pt x="2614909" y="4082281"/>
                </a:cubicBezTo>
                <a:cubicBezTo>
                  <a:pt x="2613297" y="4081289"/>
                  <a:pt x="2611499" y="4080793"/>
                  <a:pt x="2609514" y="4080793"/>
                </a:cubicBezTo>
                <a:lnTo>
                  <a:pt x="2418642" y="4080793"/>
                </a:lnTo>
                <a:lnTo>
                  <a:pt x="2418642" y="3908525"/>
                </a:lnTo>
                <a:lnTo>
                  <a:pt x="2580121" y="3908525"/>
                </a:lnTo>
                <a:cubicBezTo>
                  <a:pt x="2582105" y="3908525"/>
                  <a:pt x="2583904" y="3908090"/>
                  <a:pt x="2585516" y="3907222"/>
                </a:cubicBezTo>
                <a:cubicBezTo>
                  <a:pt x="2587128" y="3906354"/>
                  <a:pt x="2588492" y="3904928"/>
                  <a:pt x="2589609" y="3902944"/>
                </a:cubicBezTo>
                <a:cubicBezTo>
                  <a:pt x="2590725" y="3900959"/>
                  <a:pt x="2591531" y="3898355"/>
                  <a:pt x="2592027" y="3895130"/>
                </a:cubicBezTo>
                <a:cubicBezTo>
                  <a:pt x="2592523" y="3891905"/>
                  <a:pt x="2592771" y="3888061"/>
                  <a:pt x="2592771" y="3883596"/>
                </a:cubicBezTo>
                <a:cubicBezTo>
                  <a:pt x="2592771" y="3878883"/>
                  <a:pt x="2592523" y="3874790"/>
                  <a:pt x="2592027" y="3871318"/>
                </a:cubicBezTo>
                <a:cubicBezTo>
                  <a:pt x="2591531" y="3867845"/>
                  <a:pt x="2590725" y="3865116"/>
                  <a:pt x="2589609" y="3863132"/>
                </a:cubicBezTo>
                <a:cubicBezTo>
                  <a:pt x="2588492" y="3861148"/>
                  <a:pt x="2587128" y="3859597"/>
                  <a:pt x="2585516" y="3858481"/>
                </a:cubicBezTo>
                <a:cubicBezTo>
                  <a:pt x="2583904" y="3857365"/>
                  <a:pt x="2582105" y="3856807"/>
                  <a:pt x="2580121" y="3856807"/>
                </a:cubicBezTo>
                <a:lnTo>
                  <a:pt x="2418642" y="3856807"/>
                </a:lnTo>
                <a:lnTo>
                  <a:pt x="2418642" y="3705746"/>
                </a:lnTo>
                <a:lnTo>
                  <a:pt x="2606910" y="3705746"/>
                </a:lnTo>
                <a:cubicBezTo>
                  <a:pt x="2608894" y="3705746"/>
                  <a:pt x="2610693" y="3705250"/>
                  <a:pt x="2612305" y="3704258"/>
                </a:cubicBezTo>
                <a:cubicBezTo>
                  <a:pt x="2613917" y="3703266"/>
                  <a:pt x="2615219" y="3701715"/>
                  <a:pt x="2616212" y="3699607"/>
                </a:cubicBezTo>
                <a:cubicBezTo>
                  <a:pt x="2617204" y="3697499"/>
                  <a:pt x="2618010" y="3694770"/>
                  <a:pt x="2618630" y="3691422"/>
                </a:cubicBezTo>
                <a:cubicBezTo>
                  <a:pt x="2619250" y="3688073"/>
                  <a:pt x="2619560" y="3684166"/>
                  <a:pt x="2619560" y="3679701"/>
                </a:cubicBezTo>
                <a:cubicBezTo>
                  <a:pt x="2619560" y="3674740"/>
                  <a:pt x="2619250" y="3670586"/>
                  <a:pt x="2618630" y="3667237"/>
                </a:cubicBezTo>
                <a:cubicBezTo>
                  <a:pt x="2618010" y="3663888"/>
                  <a:pt x="2617204" y="3661098"/>
                  <a:pt x="2616212" y="3658865"/>
                </a:cubicBezTo>
                <a:cubicBezTo>
                  <a:pt x="2615219" y="3656633"/>
                  <a:pt x="2613917" y="3655021"/>
                  <a:pt x="2612305" y="3654029"/>
                </a:cubicBezTo>
                <a:cubicBezTo>
                  <a:pt x="2610693" y="3653036"/>
                  <a:pt x="2608894" y="3652540"/>
                  <a:pt x="2606910" y="3652540"/>
                </a:cubicBezTo>
                <a:close/>
                <a:moveTo>
                  <a:pt x="1547700" y="3650308"/>
                </a:moveTo>
                <a:cubicBezTo>
                  <a:pt x="1541251" y="3650308"/>
                  <a:pt x="1536042" y="3650618"/>
                  <a:pt x="1532073" y="3651238"/>
                </a:cubicBezTo>
                <a:cubicBezTo>
                  <a:pt x="1528104" y="3651858"/>
                  <a:pt x="1524880" y="3652602"/>
                  <a:pt x="1522399" y="3653470"/>
                </a:cubicBezTo>
                <a:cubicBezTo>
                  <a:pt x="1519919" y="3654339"/>
                  <a:pt x="1518183" y="3655517"/>
                  <a:pt x="1517190" y="3657005"/>
                </a:cubicBezTo>
                <a:cubicBezTo>
                  <a:pt x="1516198" y="3658493"/>
                  <a:pt x="1515702" y="3660230"/>
                  <a:pt x="1515702" y="3662214"/>
                </a:cubicBezTo>
                <a:lnTo>
                  <a:pt x="1515702" y="3960987"/>
                </a:lnTo>
                <a:cubicBezTo>
                  <a:pt x="1515702" y="3990504"/>
                  <a:pt x="1519919" y="4016549"/>
                  <a:pt x="1528353" y="4039121"/>
                </a:cubicBezTo>
                <a:cubicBezTo>
                  <a:pt x="1536786" y="4061694"/>
                  <a:pt x="1548816" y="4080483"/>
                  <a:pt x="1564443" y="4095490"/>
                </a:cubicBezTo>
                <a:cubicBezTo>
                  <a:pt x="1580070" y="4110497"/>
                  <a:pt x="1598798" y="4121845"/>
                  <a:pt x="1620626" y="4129534"/>
                </a:cubicBezTo>
                <a:cubicBezTo>
                  <a:pt x="1642454" y="4137224"/>
                  <a:pt x="1666639" y="4141069"/>
                  <a:pt x="1693180" y="4141069"/>
                </a:cubicBezTo>
                <a:cubicBezTo>
                  <a:pt x="1722201" y="4141069"/>
                  <a:pt x="1748122" y="4136976"/>
                  <a:pt x="1770942" y="4128790"/>
                </a:cubicBezTo>
                <a:cubicBezTo>
                  <a:pt x="1793763" y="4120605"/>
                  <a:pt x="1813110" y="4108574"/>
                  <a:pt x="1828985" y="4092699"/>
                </a:cubicBezTo>
                <a:cubicBezTo>
                  <a:pt x="1844860" y="4076824"/>
                  <a:pt x="1857077" y="4057415"/>
                  <a:pt x="1865634" y="4034470"/>
                </a:cubicBezTo>
                <a:cubicBezTo>
                  <a:pt x="1874192" y="4011526"/>
                  <a:pt x="1878471" y="3985419"/>
                  <a:pt x="1878471" y="3956150"/>
                </a:cubicBezTo>
                <a:lnTo>
                  <a:pt x="1878471" y="3662214"/>
                </a:lnTo>
                <a:cubicBezTo>
                  <a:pt x="1878471" y="3660230"/>
                  <a:pt x="1877913" y="3658493"/>
                  <a:pt x="1876796" y="3657005"/>
                </a:cubicBezTo>
                <a:cubicBezTo>
                  <a:pt x="1875680" y="3655517"/>
                  <a:pt x="1873944" y="3654339"/>
                  <a:pt x="1871587" y="3653470"/>
                </a:cubicBezTo>
                <a:cubicBezTo>
                  <a:pt x="1869231" y="3652602"/>
                  <a:pt x="1866006" y="3651858"/>
                  <a:pt x="1861914" y="3651238"/>
                </a:cubicBezTo>
                <a:cubicBezTo>
                  <a:pt x="1857821" y="3650618"/>
                  <a:pt x="1852798" y="3650308"/>
                  <a:pt x="1846845" y="3650308"/>
                </a:cubicBezTo>
                <a:cubicBezTo>
                  <a:pt x="1840644" y="3650308"/>
                  <a:pt x="1835497" y="3650618"/>
                  <a:pt x="1831404" y="3651238"/>
                </a:cubicBezTo>
                <a:cubicBezTo>
                  <a:pt x="1827311" y="3651858"/>
                  <a:pt x="1824024" y="3652602"/>
                  <a:pt x="1821544" y="3653470"/>
                </a:cubicBezTo>
                <a:cubicBezTo>
                  <a:pt x="1819063" y="3654339"/>
                  <a:pt x="1817327" y="3655517"/>
                  <a:pt x="1816335" y="3657005"/>
                </a:cubicBezTo>
                <a:cubicBezTo>
                  <a:pt x="1815343" y="3658493"/>
                  <a:pt x="1814847" y="3660230"/>
                  <a:pt x="1814847" y="3662214"/>
                </a:cubicBezTo>
                <a:lnTo>
                  <a:pt x="1814847" y="3956522"/>
                </a:lnTo>
                <a:cubicBezTo>
                  <a:pt x="1814847" y="3978102"/>
                  <a:pt x="1812180" y="3996953"/>
                  <a:pt x="1806847" y="4013076"/>
                </a:cubicBezTo>
                <a:cubicBezTo>
                  <a:pt x="1801514" y="4029199"/>
                  <a:pt x="1793825" y="4042718"/>
                  <a:pt x="1783779" y="4053632"/>
                </a:cubicBezTo>
                <a:cubicBezTo>
                  <a:pt x="1773733" y="4064546"/>
                  <a:pt x="1761455" y="4072732"/>
                  <a:pt x="1746944" y="4078189"/>
                </a:cubicBezTo>
                <a:cubicBezTo>
                  <a:pt x="1732433" y="4083646"/>
                  <a:pt x="1715876" y="4086374"/>
                  <a:pt x="1697272" y="4086374"/>
                </a:cubicBezTo>
                <a:cubicBezTo>
                  <a:pt x="1679165" y="4086374"/>
                  <a:pt x="1662856" y="4083584"/>
                  <a:pt x="1648345" y="4078003"/>
                </a:cubicBezTo>
                <a:cubicBezTo>
                  <a:pt x="1633834" y="4072422"/>
                  <a:pt x="1621432" y="4064112"/>
                  <a:pt x="1611138" y="4053074"/>
                </a:cubicBezTo>
                <a:cubicBezTo>
                  <a:pt x="1600844" y="4042036"/>
                  <a:pt x="1592969" y="4028207"/>
                  <a:pt x="1587512" y="4011588"/>
                </a:cubicBezTo>
                <a:cubicBezTo>
                  <a:pt x="1582055" y="3994969"/>
                  <a:pt x="1579326" y="3975497"/>
                  <a:pt x="1579326" y="3953173"/>
                </a:cubicBezTo>
                <a:lnTo>
                  <a:pt x="1579326" y="3662214"/>
                </a:lnTo>
                <a:cubicBezTo>
                  <a:pt x="1579326" y="3660230"/>
                  <a:pt x="1578830" y="3658493"/>
                  <a:pt x="1577838" y="3657005"/>
                </a:cubicBezTo>
                <a:cubicBezTo>
                  <a:pt x="1576846" y="3655517"/>
                  <a:pt x="1575171" y="3654339"/>
                  <a:pt x="1572815" y="3653470"/>
                </a:cubicBezTo>
                <a:cubicBezTo>
                  <a:pt x="1570459" y="3652602"/>
                  <a:pt x="1567172" y="3651858"/>
                  <a:pt x="1562955" y="3651238"/>
                </a:cubicBezTo>
                <a:cubicBezTo>
                  <a:pt x="1558738" y="3650618"/>
                  <a:pt x="1553653" y="3650308"/>
                  <a:pt x="1547700" y="3650308"/>
                </a:cubicBezTo>
                <a:close/>
                <a:moveTo>
                  <a:pt x="3246722" y="3645471"/>
                </a:moveTo>
                <a:cubicBezTo>
                  <a:pt x="3225886" y="3645471"/>
                  <a:pt x="3206476" y="3648261"/>
                  <a:pt x="3188493" y="3653842"/>
                </a:cubicBezTo>
                <a:cubicBezTo>
                  <a:pt x="3170510" y="3659424"/>
                  <a:pt x="3155007" y="3667547"/>
                  <a:pt x="3141984" y="3678213"/>
                </a:cubicBezTo>
                <a:cubicBezTo>
                  <a:pt x="3128962" y="3688879"/>
                  <a:pt x="3118792" y="3702087"/>
                  <a:pt x="3111474" y="3717839"/>
                </a:cubicBezTo>
                <a:cubicBezTo>
                  <a:pt x="3104157" y="3733590"/>
                  <a:pt x="3100498" y="3751511"/>
                  <a:pt x="3100498" y="3771603"/>
                </a:cubicBezTo>
                <a:cubicBezTo>
                  <a:pt x="3100498" y="3791198"/>
                  <a:pt x="3103661" y="3808004"/>
                  <a:pt x="3109986" y="3822018"/>
                </a:cubicBezTo>
                <a:cubicBezTo>
                  <a:pt x="3116311" y="3836033"/>
                  <a:pt x="3124559" y="3848249"/>
                  <a:pt x="3134729" y="3858667"/>
                </a:cubicBezTo>
                <a:cubicBezTo>
                  <a:pt x="3144899" y="3869085"/>
                  <a:pt x="3156433" y="3878139"/>
                  <a:pt x="3169331" y="3885828"/>
                </a:cubicBezTo>
                <a:cubicBezTo>
                  <a:pt x="3182230" y="3893518"/>
                  <a:pt x="3195500" y="3900525"/>
                  <a:pt x="3209143" y="3906850"/>
                </a:cubicBezTo>
                <a:cubicBezTo>
                  <a:pt x="3222786" y="3913175"/>
                  <a:pt x="3236118" y="3919377"/>
                  <a:pt x="3249140" y="3925454"/>
                </a:cubicBezTo>
                <a:cubicBezTo>
                  <a:pt x="3262163" y="3931531"/>
                  <a:pt x="3273759" y="3938228"/>
                  <a:pt x="3283929" y="3945546"/>
                </a:cubicBezTo>
                <a:cubicBezTo>
                  <a:pt x="3294099" y="3952863"/>
                  <a:pt x="3302285" y="3961359"/>
                  <a:pt x="3308486" y="3971032"/>
                </a:cubicBezTo>
                <a:cubicBezTo>
                  <a:pt x="3314687" y="3980706"/>
                  <a:pt x="3317787" y="3992364"/>
                  <a:pt x="3317787" y="4006007"/>
                </a:cubicBezTo>
                <a:cubicBezTo>
                  <a:pt x="3317787" y="4018657"/>
                  <a:pt x="3315555" y="4029944"/>
                  <a:pt x="3311090" y="4039865"/>
                </a:cubicBezTo>
                <a:cubicBezTo>
                  <a:pt x="3306625" y="4049787"/>
                  <a:pt x="3300238" y="4058159"/>
                  <a:pt x="3291929" y="4064980"/>
                </a:cubicBezTo>
                <a:cubicBezTo>
                  <a:pt x="3283619" y="4071801"/>
                  <a:pt x="3273697" y="4077072"/>
                  <a:pt x="3262163" y="4080793"/>
                </a:cubicBezTo>
                <a:cubicBezTo>
                  <a:pt x="3250629" y="4084514"/>
                  <a:pt x="3237916" y="4086374"/>
                  <a:pt x="3224026" y="4086374"/>
                </a:cubicBezTo>
                <a:cubicBezTo>
                  <a:pt x="3205670" y="4086374"/>
                  <a:pt x="3189485" y="4084204"/>
                  <a:pt x="3175471" y="4079863"/>
                </a:cubicBezTo>
                <a:cubicBezTo>
                  <a:pt x="3161456" y="4075522"/>
                  <a:pt x="3149488" y="4070871"/>
                  <a:pt x="3139566" y="4065910"/>
                </a:cubicBezTo>
                <a:cubicBezTo>
                  <a:pt x="3129644" y="4060949"/>
                  <a:pt x="3121520" y="4056360"/>
                  <a:pt x="3115195" y="4052144"/>
                </a:cubicBezTo>
                <a:cubicBezTo>
                  <a:pt x="3108870" y="4047927"/>
                  <a:pt x="3103971" y="4045819"/>
                  <a:pt x="3100498" y="4045819"/>
                </a:cubicBezTo>
                <a:cubicBezTo>
                  <a:pt x="3098514" y="4045819"/>
                  <a:pt x="3096778" y="4046253"/>
                  <a:pt x="3095289" y="4047121"/>
                </a:cubicBezTo>
                <a:cubicBezTo>
                  <a:pt x="3093801" y="4047989"/>
                  <a:pt x="3092561" y="4049539"/>
                  <a:pt x="3091569" y="4051772"/>
                </a:cubicBezTo>
                <a:cubicBezTo>
                  <a:pt x="3090577" y="4054004"/>
                  <a:pt x="3089832" y="4056919"/>
                  <a:pt x="3089336" y="4060515"/>
                </a:cubicBezTo>
                <a:cubicBezTo>
                  <a:pt x="3088840" y="4064112"/>
                  <a:pt x="3088592" y="4068639"/>
                  <a:pt x="3088592" y="4074096"/>
                </a:cubicBezTo>
                <a:cubicBezTo>
                  <a:pt x="3088592" y="4081785"/>
                  <a:pt x="3089274" y="4087924"/>
                  <a:pt x="3090638" y="4092513"/>
                </a:cubicBezTo>
                <a:cubicBezTo>
                  <a:pt x="3092003" y="4097102"/>
                  <a:pt x="3094111" y="4100885"/>
                  <a:pt x="3096964" y="4103862"/>
                </a:cubicBezTo>
                <a:cubicBezTo>
                  <a:pt x="3099816" y="4106838"/>
                  <a:pt x="3104901" y="4110435"/>
                  <a:pt x="3112219" y="4114652"/>
                </a:cubicBezTo>
                <a:cubicBezTo>
                  <a:pt x="3119536" y="4118868"/>
                  <a:pt x="3128590" y="4122961"/>
                  <a:pt x="3139380" y="4126930"/>
                </a:cubicBezTo>
                <a:cubicBezTo>
                  <a:pt x="3150170" y="4130899"/>
                  <a:pt x="3162448" y="4134247"/>
                  <a:pt x="3176215" y="4136976"/>
                </a:cubicBezTo>
                <a:cubicBezTo>
                  <a:pt x="3189981" y="4139704"/>
                  <a:pt x="3204926" y="4141069"/>
                  <a:pt x="3221049" y="4141069"/>
                </a:cubicBezTo>
                <a:cubicBezTo>
                  <a:pt x="3244117" y="4141069"/>
                  <a:pt x="3265636" y="4137968"/>
                  <a:pt x="3285603" y="4131767"/>
                </a:cubicBezTo>
                <a:cubicBezTo>
                  <a:pt x="3305571" y="4125566"/>
                  <a:pt x="3322934" y="4116326"/>
                  <a:pt x="3337693" y="4104048"/>
                </a:cubicBezTo>
                <a:cubicBezTo>
                  <a:pt x="3352452" y="4091769"/>
                  <a:pt x="3363986" y="4076824"/>
                  <a:pt x="3372296" y="4059213"/>
                </a:cubicBezTo>
                <a:cubicBezTo>
                  <a:pt x="3380605" y="4041602"/>
                  <a:pt x="3384760" y="4021510"/>
                  <a:pt x="3384760" y="3998938"/>
                </a:cubicBezTo>
                <a:cubicBezTo>
                  <a:pt x="3384760" y="3979838"/>
                  <a:pt x="3381597" y="3963281"/>
                  <a:pt x="3375272" y="3949266"/>
                </a:cubicBezTo>
                <a:cubicBezTo>
                  <a:pt x="3368947" y="3935252"/>
                  <a:pt x="3360637" y="3923097"/>
                  <a:pt x="3350344" y="3912803"/>
                </a:cubicBezTo>
                <a:cubicBezTo>
                  <a:pt x="3340050" y="3902509"/>
                  <a:pt x="3328329" y="3893580"/>
                  <a:pt x="3315183" y="3886014"/>
                </a:cubicBezTo>
                <a:cubicBezTo>
                  <a:pt x="3302037" y="3878449"/>
                  <a:pt x="3288642" y="3871504"/>
                  <a:pt x="3274999" y="3865178"/>
                </a:cubicBezTo>
                <a:cubicBezTo>
                  <a:pt x="3261357" y="3858853"/>
                  <a:pt x="3247962" y="3852590"/>
                  <a:pt x="3234816" y="3846389"/>
                </a:cubicBezTo>
                <a:cubicBezTo>
                  <a:pt x="3221669" y="3840188"/>
                  <a:pt x="3209949" y="3833366"/>
                  <a:pt x="3199655" y="3825925"/>
                </a:cubicBezTo>
                <a:cubicBezTo>
                  <a:pt x="3189361" y="3818484"/>
                  <a:pt x="3181113" y="3809926"/>
                  <a:pt x="3174912" y="3800252"/>
                </a:cubicBezTo>
                <a:cubicBezTo>
                  <a:pt x="3168711" y="3790578"/>
                  <a:pt x="3165611" y="3779044"/>
                  <a:pt x="3165611" y="3765650"/>
                </a:cubicBezTo>
                <a:cubicBezTo>
                  <a:pt x="3165611" y="3756472"/>
                  <a:pt x="3167223" y="3747790"/>
                  <a:pt x="3170448" y="3739605"/>
                </a:cubicBezTo>
                <a:cubicBezTo>
                  <a:pt x="3173672" y="3731419"/>
                  <a:pt x="3178509" y="3724350"/>
                  <a:pt x="3184958" y="3718397"/>
                </a:cubicBezTo>
                <a:cubicBezTo>
                  <a:pt x="3191408" y="3712444"/>
                  <a:pt x="3199593" y="3707669"/>
                  <a:pt x="3209515" y="3704072"/>
                </a:cubicBezTo>
                <a:cubicBezTo>
                  <a:pt x="3219437" y="3700475"/>
                  <a:pt x="3231095" y="3698677"/>
                  <a:pt x="3244490" y="3698677"/>
                </a:cubicBezTo>
                <a:cubicBezTo>
                  <a:pt x="3258876" y="3698677"/>
                  <a:pt x="3271837" y="3700475"/>
                  <a:pt x="3283371" y="3704072"/>
                </a:cubicBezTo>
                <a:cubicBezTo>
                  <a:pt x="3294905" y="3707669"/>
                  <a:pt x="3304889" y="3711637"/>
                  <a:pt x="3313323" y="3715978"/>
                </a:cubicBezTo>
                <a:cubicBezTo>
                  <a:pt x="3321756" y="3720319"/>
                  <a:pt x="3328888" y="3724226"/>
                  <a:pt x="3334717" y="3727698"/>
                </a:cubicBezTo>
                <a:cubicBezTo>
                  <a:pt x="3340546" y="3731171"/>
                  <a:pt x="3344824" y="3732907"/>
                  <a:pt x="3347553" y="3732907"/>
                </a:cubicBezTo>
                <a:cubicBezTo>
                  <a:pt x="3349290" y="3732907"/>
                  <a:pt x="3350840" y="3732349"/>
                  <a:pt x="3352204" y="3731233"/>
                </a:cubicBezTo>
                <a:cubicBezTo>
                  <a:pt x="3353568" y="3730117"/>
                  <a:pt x="3354622" y="3728381"/>
                  <a:pt x="3355367" y="3726024"/>
                </a:cubicBezTo>
                <a:cubicBezTo>
                  <a:pt x="3356111" y="3723668"/>
                  <a:pt x="3356669" y="3720753"/>
                  <a:pt x="3357041" y="3717280"/>
                </a:cubicBezTo>
                <a:cubicBezTo>
                  <a:pt x="3357413" y="3713808"/>
                  <a:pt x="3357599" y="3709839"/>
                  <a:pt x="3357599" y="3705374"/>
                </a:cubicBezTo>
                <a:cubicBezTo>
                  <a:pt x="3357599" y="3700661"/>
                  <a:pt x="3357475" y="3696817"/>
                  <a:pt x="3357227" y="3693840"/>
                </a:cubicBezTo>
                <a:cubicBezTo>
                  <a:pt x="3356979" y="3690863"/>
                  <a:pt x="3356607" y="3688321"/>
                  <a:pt x="3356111" y="3686213"/>
                </a:cubicBezTo>
                <a:cubicBezTo>
                  <a:pt x="3355615" y="3684104"/>
                  <a:pt x="3354994" y="3682368"/>
                  <a:pt x="3354250" y="3681004"/>
                </a:cubicBezTo>
                <a:cubicBezTo>
                  <a:pt x="3353506" y="3679639"/>
                  <a:pt x="3351956" y="3677779"/>
                  <a:pt x="3349599" y="3675423"/>
                </a:cubicBezTo>
                <a:cubicBezTo>
                  <a:pt x="3347243" y="3673066"/>
                  <a:pt x="3342344" y="3669966"/>
                  <a:pt x="3334903" y="3666121"/>
                </a:cubicBezTo>
                <a:cubicBezTo>
                  <a:pt x="3327461" y="3662276"/>
                  <a:pt x="3318966" y="3658803"/>
                  <a:pt x="3309416" y="3655703"/>
                </a:cubicBezTo>
                <a:cubicBezTo>
                  <a:pt x="3299866" y="3652602"/>
                  <a:pt x="3289696" y="3650122"/>
                  <a:pt x="3278906" y="3648261"/>
                </a:cubicBezTo>
                <a:cubicBezTo>
                  <a:pt x="3268116" y="3646401"/>
                  <a:pt x="3257388" y="3645471"/>
                  <a:pt x="3246722" y="3645471"/>
                </a:cubicBezTo>
                <a:close/>
                <a:moveTo>
                  <a:pt x="2122772" y="3645471"/>
                </a:moveTo>
                <a:cubicBezTo>
                  <a:pt x="2101936" y="3645471"/>
                  <a:pt x="2082527" y="3648261"/>
                  <a:pt x="2064543" y="3653842"/>
                </a:cubicBezTo>
                <a:cubicBezTo>
                  <a:pt x="2046560" y="3659424"/>
                  <a:pt x="2031057" y="3667547"/>
                  <a:pt x="2018034" y="3678213"/>
                </a:cubicBezTo>
                <a:cubicBezTo>
                  <a:pt x="2005012" y="3688879"/>
                  <a:pt x="1994842" y="3702087"/>
                  <a:pt x="1987524" y="3717839"/>
                </a:cubicBezTo>
                <a:cubicBezTo>
                  <a:pt x="1980207" y="3733590"/>
                  <a:pt x="1976548" y="3751511"/>
                  <a:pt x="1976548" y="3771603"/>
                </a:cubicBezTo>
                <a:cubicBezTo>
                  <a:pt x="1976548" y="3791198"/>
                  <a:pt x="1979711" y="3808004"/>
                  <a:pt x="1986036" y="3822018"/>
                </a:cubicBezTo>
                <a:cubicBezTo>
                  <a:pt x="1992361" y="3836033"/>
                  <a:pt x="2000609" y="3848249"/>
                  <a:pt x="2010779" y="3858667"/>
                </a:cubicBezTo>
                <a:cubicBezTo>
                  <a:pt x="2020949" y="3869085"/>
                  <a:pt x="2032483" y="3878139"/>
                  <a:pt x="2045381" y="3885828"/>
                </a:cubicBezTo>
                <a:cubicBezTo>
                  <a:pt x="2058280" y="3893518"/>
                  <a:pt x="2071550" y="3900525"/>
                  <a:pt x="2085193" y="3906850"/>
                </a:cubicBezTo>
                <a:cubicBezTo>
                  <a:pt x="2098836" y="3913175"/>
                  <a:pt x="2112168" y="3919377"/>
                  <a:pt x="2125191" y="3925454"/>
                </a:cubicBezTo>
                <a:cubicBezTo>
                  <a:pt x="2138213" y="3931531"/>
                  <a:pt x="2149809" y="3938228"/>
                  <a:pt x="2159979" y="3945546"/>
                </a:cubicBezTo>
                <a:cubicBezTo>
                  <a:pt x="2170149" y="3952863"/>
                  <a:pt x="2178335" y="3961359"/>
                  <a:pt x="2184536" y="3971032"/>
                </a:cubicBezTo>
                <a:cubicBezTo>
                  <a:pt x="2190737" y="3980706"/>
                  <a:pt x="2193838" y="3992364"/>
                  <a:pt x="2193838" y="4006007"/>
                </a:cubicBezTo>
                <a:cubicBezTo>
                  <a:pt x="2193838" y="4018657"/>
                  <a:pt x="2191605" y="4029944"/>
                  <a:pt x="2187140" y="4039865"/>
                </a:cubicBezTo>
                <a:cubicBezTo>
                  <a:pt x="2182675" y="4049787"/>
                  <a:pt x="2176288" y="4058159"/>
                  <a:pt x="2167979" y="4064980"/>
                </a:cubicBezTo>
                <a:cubicBezTo>
                  <a:pt x="2159669" y="4071801"/>
                  <a:pt x="2149747" y="4077072"/>
                  <a:pt x="2138213" y="4080793"/>
                </a:cubicBezTo>
                <a:cubicBezTo>
                  <a:pt x="2126679" y="4084514"/>
                  <a:pt x="2113966" y="4086374"/>
                  <a:pt x="2100076" y="4086374"/>
                </a:cubicBezTo>
                <a:cubicBezTo>
                  <a:pt x="2081720" y="4086374"/>
                  <a:pt x="2065535" y="4084204"/>
                  <a:pt x="2051521" y="4079863"/>
                </a:cubicBezTo>
                <a:cubicBezTo>
                  <a:pt x="2037506" y="4075522"/>
                  <a:pt x="2025538" y="4070871"/>
                  <a:pt x="2015616" y="4065910"/>
                </a:cubicBezTo>
                <a:cubicBezTo>
                  <a:pt x="2005694" y="4060949"/>
                  <a:pt x="1997570" y="4056360"/>
                  <a:pt x="1991245" y="4052144"/>
                </a:cubicBezTo>
                <a:cubicBezTo>
                  <a:pt x="1984920" y="4047927"/>
                  <a:pt x="1980021" y="4045819"/>
                  <a:pt x="1976548" y="4045819"/>
                </a:cubicBezTo>
                <a:cubicBezTo>
                  <a:pt x="1974564" y="4045819"/>
                  <a:pt x="1972828" y="4046253"/>
                  <a:pt x="1971339" y="4047121"/>
                </a:cubicBezTo>
                <a:cubicBezTo>
                  <a:pt x="1969851" y="4047989"/>
                  <a:pt x="1968611" y="4049539"/>
                  <a:pt x="1967619" y="4051772"/>
                </a:cubicBezTo>
                <a:cubicBezTo>
                  <a:pt x="1966627" y="4054004"/>
                  <a:pt x="1965882" y="4056919"/>
                  <a:pt x="1965386" y="4060515"/>
                </a:cubicBezTo>
                <a:cubicBezTo>
                  <a:pt x="1964890" y="4064112"/>
                  <a:pt x="1964642" y="4068639"/>
                  <a:pt x="1964642" y="4074096"/>
                </a:cubicBezTo>
                <a:cubicBezTo>
                  <a:pt x="1964642" y="4081785"/>
                  <a:pt x="1965324" y="4087924"/>
                  <a:pt x="1966689" y="4092513"/>
                </a:cubicBezTo>
                <a:cubicBezTo>
                  <a:pt x="1968053" y="4097102"/>
                  <a:pt x="1970161" y="4100885"/>
                  <a:pt x="1973014" y="4103862"/>
                </a:cubicBezTo>
                <a:cubicBezTo>
                  <a:pt x="1975866" y="4106838"/>
                  <a:pt x="1980951" y="4110435"/>
                  <a:pt x="1988269" y="4114652"/>
                </a:cubicBezTo>
                <a:cubicBezTo>
                  <a:pt x="1995586" y="4118868"/>
                  <a:pt x="2004640" y="4122961"/>
                  <a:pt x="2015430" y="4126930"/>
                </a:cubicBezTo>
                <a:cubicBezTo>
                  <a:pt x="2026220" y="4130899"/>
                  <a:pt x="2038498" y="4134247"/>
                  <a:pt x="2052265" y="4136976"/>
                </a:cubicBezTo>
                <a:cubicBezTo>
                  <a:pt x="2066031" y="4139704"/>
                  <a:pt x="2080976" y="4141069"/>
                  <a:pt x="2097099" y="4141069"/>
                </a:cubicBezTo>
                <a:cubicBezTo>
                  <a:pt x="2120168" y="4141069"/>
                  <a:pt x="2141686" y="4137968"/>
                  <a:pt x="2161653" y="4131767"/>
                </a:cubicBezTo>
                <a:cubicBezTo>
                  <a:pt x="2181621" y="4125566"/>
                  <a:pt x="2198985" y="4116326"/>
                  <a:pt x="2213743" y="4104048"/>
                </a:cubicBezTo>
                <a:cubicBezTo>
                  <a:pt x="2228502" y="4091769"/>
                  <a:pt x="2240036" y="4076824"/>
                  <a:pt x="2248346" y="4059213"/>
                </a:cubicBezTo>
                <a:cubicBezTo>
                  <a:pt x="2256655" y="4041602"/>
                  <a:pt x="2260810" y="4021510"/>
                  <a:pt x="2260810" y="3998938"/>
                </a:cubicBezTo>
                <a:cubicBezTo>
                  <a:pt x="2260810" y="3979838"/>
                  <a:pt x="2257648" y="3963281"/>
                  <a:pt x="2251322" y="3949266"/>
                </a:cubicBezTo>
                <a:cubicBezTo>
                  <a:pt x="2244997" y="3935252"/>
                  <a:pt x="2236688" y="3923097"/>
                  <a:pt x="2226394" y="3912803"/>
                </a:cubicBezTo>
                <a:cubicBezTo>
                  <a:pt x="2216100" y="3902509"/>
                  <a:pt x="2204380" y="3893580"/>
                  <a:pt x="2191233" y="3886014"/>
                </a:cubicBezTo>
                <a:cubicBezTo>
                  <a:pt x="2178087" y="3878449"/>
                  <a:pt x="2164692" y="3871504"/>
                  <a:pt x="2151050" y="3865178"/>
                </a:cubicBezTo>
                <a:cubicBezTo>
                  <a:pt x="2137407" y="3858853"/>
                  <a:pt x="2124012" y="3852590"/>
                  <a:pt x="2110866" y="3846389"/>
                </a:cubicBezTo>
                <a:cubicBezTo>
                  <a:pt x="2097719" y="3840188"/>
                  <a:pt x="2085999" y="3833366"/>
                  <a:pt x="2075705" y="3825925"/>
                </a:cubicBezTo>
                <a:cubicBezTo>
                  <a:pt x="2065411" y="3818484"/>
                  <a:pt x="2057164" y="3809926"/>
                  <a:pt x="2050962" y="3800252"/>
                </a:cubicBezTo>
                <a:cubicBezTo>
                  <a:pt x="2044761" y="3790578"/>
                  <a:pt x="2041661" y="3779044"/>
                  <a:pt x="2041661" y="3765650"/>
                </a:cubicBezTo>
                <a:cubicBezTo>
                  <a:pt x="2041661" y="3756472"/>
                  <a:pt x="2043273" y="3747790"/>
                  <a:pt x="2046498" y="3739605"/>
                </a:cubicBezTo>
                <a:cubicBezTo>
                  <a:pt x="2049722" y="3731419"/>
                  <a:pt x="2054559" y="3724350"/>
                  <a:pt x="2061008" y="3718397"/>
                </a:cubicBezTo>
                <a:cubicBezTo>
                  <a:pt x="2067458" y="3712444"/>
                  <a:pt x="2075643" y="3707669"/>
                  <a:pt x="2085565" y="3704072"/>
                </a:cubicBezTo>
                <a:cubicBezTo>
                  <a:pt x="2095487" y="3700475"/>
                  <a:pt x="2107145" y="3698677"/>
                  <a:pt x="2120540" y="3698677"/>
                </a:cubicBezTo>
                <a:cubicBezTo>
                  <a:pt x="2134926" y="3698677"/>
                  <a:pt x="2147887" y="3700475"/>
                  <a:pt x="2159421" y="3704072"/>
                </a:cubicBezTo>
                <a:cubicBezTo>
                  <a:pt x="2170955" y="3707669"/>
                  <a:pt x="2180939" y="3711637"/>
                  <a:pt x="2189373" y="3715978"/>
                </a:cubicBezTo>
                <a:cubicBezTo>
                  <a:pt x="2197806" y="3720319"/>
                  <a:pt x="2204938" y="3724226"/>
                  <a:pt x="2210767" y="3727698"/>
                </a:cubicBezTo>
                <a:cubicBezTo>
                  <a:pt x="2216596" y="3731171"/>
                  <a:pt x="2220875" y="3732907"/>
                  <a:pt x="2223603" y="3732907"/>
                </a:cubicBezTo>
                <a:cubicBezTo>
                  <a:pt x="2225339" y="3732907"/>
                  <a:pt x="2226890" y="3732349"/>
                  <a:pt x="2228254" y="3731233"/>
                </a:cubicBezTo>
                <a:cubicBezTo>
                  <a:pt x="2229618" y="3730117"/>
                  <a:pt x="2230672" y="3728381"/>
                  <a:pt x="2231417" y="3726024"/>
                </a:cubicBezTo>
                <a:cubicBezTo>
                  <a:pt x="2232161" y="3723668"/>
                  <a:pt x="2232719" y="3720753"/>
                  <a:pt x="2233091" y="3717280"/>
                </a:cubicBezTo>
                <a:cubicBezTo>
                  <a:pt x="2233463" y="3713808"/>
                  <a:pt x="2233649" y="3709839"/>
                  <a:pt x="2233649" y="3705374"/>
                </a:cubicBezTo>
                <a:cubicBezTo>
                  <a:pt x="2233649" y="3700661"/>
                  <a:pt x="2233525" y="3696817"/>
                  <a:pt x="2233277" y="3693840"/>
                </a:cubicBezTo>
                <a:cubicBezTo>
                  <a:pt x="2233029" y="3690863"/>
                  <a:pt x="2232657" y="3688321"/>
                  <a:pt x="2232161" y="3686213"/>
                </a:cubicBezTo>
                <a:cubicBezTo>
                  <a:pt x="2231665" y="3684104"/>
                  <a:pt x="2231045" y="3682368"/>
                  <a:pt x="2230300" y="3681004"/>
                </a:cubicBezTo>
                <a:cubicBezTo>
                  <a:pt x="2229556" y="3679639"/>
                  <a:pt x="2228006" y="3677779"/>
                  <a:pt x="2225650" y="3675423"/>
                </a:cubicBezTo>
                <a:cubicBezTo>
                  <a:pt x="2223293" y="3673066"/>
                  <a:pt x="2218394" y="3669966"/>
                  <a:pt x="2210953" y="3666121"/>
                </a:cubicBezTo>
                <a:cubicBezTo>
                  <a:pt x="2203511" y="3662276"/>
                  <a:pt x="2195016" y="3658803"/>
                  <a:pt x="2185466" y="3655703"/>
                </a:cubicBezTo>
                <a:cubicBezTo>
                  <a:pt x="2175916" y="3652602"/>
                  <a:pt x="2165746" y="3650122"/>
                  <a:pt x="2154956" y="3648261"/>
                </a:cubicBezTo>
                <a:cubicBezTo>
                  <a:pt x="2144166" y="3646401"/>
                  <a:pt x="2133438" y="3645471"/>
                  <a:pt x="2122772" y="3645471"/>
                </a:cubicBezTo>
                <a:close/>
                <a:moveTo>
                  <a:pt x="1774142" y="2802136"/>
                </a:moveTo>
                <a:lnTo>
                  <a:pt x="1774514" y="2802136"/>
                </a:lnTo>
                <a:lnTo>
                  <a:pt x="1858602" y="3042122"/>
                </a:lnTo>
                <a:lnTo>
                  <a:pt x="1691170" y="3042122"/>
                </a:lnTo>
                <a:close/>
                <a:moveTo>
                  <a:pt x="2123367" y="2790974"/>
                </a:moveTo>
                <a:lnTo>
                  <a:pt x="2177318" y="2790974"/>
                </a:lnTo>
                <a:cubicBezTo>
                  <a:pt x="2189968" y="2790974"/>
                  <a:pt x="2200200" y="2791346"/>
                  <a:pt x="2208013" y="2792090"/>
                </a:cubicBezTo>
                <a:cubicBezTo>
                  <a:pt x="2215827" y="2792834"/>
                  <a:pt x="2222834" y="2794075"/>
                  <a:pt x="2229035" y="2795811"/>
                </a:cubicBezTo>
                <a:cubicBezTo>
                  <a:pt x="2248879" y="2801516"/>
                  <a:pt x="2263018" y="2810880"/>
                  <a:pt x="2271451" y="2823902"/>
                </a:cubicBezTo>
                <a:cubicBezTo>
                  <a:pt x="2279885" y="2836925"/>
                  <a:pt x="2284102" y="2852862"/>
                  <a:pt x="2284102" y="2871713"/>
                </a:cubicBezTo>
                <a:cubicBezTo>
                  <a:pt x="2284102" y="2883372"/>
                  <a:pt x="2282179" y="2894162"/>
                  <a:pt x="2278335" y="2904084"/>
                </a:cubicBezTo>
                <a:cubicBezTo>
                  <a:pt x="2274490" y="2914005"/>
                  <a:pt x="2268475" y="2922625"/>
                  <a:pt x="2260289" y="2929942"/>
                </a:cubicBezTo>
                <a:cubicBezTo>
                  <a:pt x="2252104" y="2937260"/>
                  <a:pt x="2241872" y="2942965"/>
                  <a:pt x="2229594" y="2947058"/>
                </a:cubicBezTo>
                <a:cubicBezTo>
                  <a:pt x="2217315" y="2951150"/>
                  <a:pt x="2202742" y="2953197"/>
                  <a:pt x="2185875" y="2953197"/>
                </a:cubicBezTo>
                <a:lnTo>
                  <a:pt x="2123367" y="2953197"/>
                </a:lnTo>
                <a:close/>
                <a:moveTo>
                  <a:pt x="3261382" y="2738140"/>
                </a:moveTo>
                <a:cubicBezTo>
                  <a:pt x="3259397" y="2738140"/>
                  <a:pt x="3257599" y="2738636"/>
                  <a:pt x="3255987" y="2739628"/>
                </a:cubicBezTo>
                <a:cubicBezTo>
                  <a:pt x="3254374" y="2740621"/>
                  <a:pt x="3253072" y="2742233"/>
                  <a:pt x="3252080" y="2744466"/>
                </a:cubicBezTo>
                <a:cubicBezTo>
                  <a:pt x="3251088" y="2746698"/>
                  <a:pt x="3250281" y="2749613"/>
                  <a:pt x="3249661" y="2753209"/>
                </a:cubicBezTo>
                <a:cubicBezTo>
                  <a:pt x="3249041" y="2756806"/>
                  <a:pt x="3248731" y="2760960"/>
                  <a:pt x="3248731" y="2765673"/>
                </a:cubicBezTo>
                <a:cubicBezTo>
                  <a:pt x="3248731" y="2770386"/>
                  <a:pt x="3249041" y="2774479"/>
                  <a:pt x="3249661" y="2777952"/>
                </a:cubicBezTo>
                <a:cubicBezTo>
                  <a:pt x="3250281" y="2781424"/>
                  <a:pt x="3251088" y="2784215"/>
                  <a:pt x="3252080" y="2786323"/>
                </a:cubicBezTo>
                <a:cubicBezTo>
                  <a:pt x="3253072" y="2788432"/>
                  <a:pt x="3254374" y="2789982"/>
                  <a:pt x="3255987" y="2790974"/>
                </a:cubicBezTo>
                <a:cubicBezTo>
                  <a:pt x="3257599" y="2791966"/>
                  <a:pt x="3259397" y="2792463"/>
                  <a:pt x="3261382" y="2792463"/>
                </a:cubicBezTo>
                <a:lnTo>
                  <a:pt x="3396815" y="2792463"/>
                </a:lnTo>
                <a:lnTo>
                  <a:pt x="3396815" y="3209925"/>
                </a:lnTo>
                <a:cubicBezTo>
                  <a:pt x="3396815" y="3211910"/>
                  <a:pt x="3397311" y="3213646"/>
                  <a:pt x="3398303" y="3215135"/>
                </a:cubicBezTo>
                <a:cubicBezTo>
                  <a:pt x="3399296" y="3216623"/>
                  <a:pt x="3401032" y="3217801"/>
                  <a:pt x="3403512" y="3218669"/>
                </a:cubicBezTo>
                <a:cubicBezTo>
                  <a:pt x="3405993" y="3219537"/>
                  <a:pt x="3409341" y="3220281"/>
                  <a:pt x="3413558" y="3220902"/>
                </a:cubicBezTo>
                <a:cubicBezTo>
                  <a:pt x="3417775" y="3221522"/>
                  <a:pt x="3422860" y="3221832"/>
                  <a:pt x="3428813" y="3221832"/>
                </a:cubicBezTo>
                <a:cubicBezTo>
                  <a:pt x="3435014" y="3221832"/>
                  <a:pt x="3440161" y="3221522"/>
                  <a:pt x="3444254" y="3220902"/>
                </a:cubicBezTo>
                <a:cubicBezTo>
                  <a:pt x="3448347" y="3220281"/>
                  <a:pt x="3451634" y="3219537"/>
                  <a:pt x="3454114" y="3218669"/>
                </a:cubicBezTo>
                <a:cubicBezTo>
                  <a:pt x="3456594" y="3217801"/>
                  <a:pt x="3458331" y="3216623"/>
                  <a:pt x="3459323" y="3215135"/>
                </a:cubicBezTo>
                <a:cubicBezTo>
                  <a:pt x="3460315" y="3213646"/>
                  <a:pt x="3460811" y="3211910"/>
                  <a:pt x="3460811" y="3209925"/>
                </a:cubicBezTo>
                <a:lnTo>
                  <a:pt x="3460811" y="2792463"/>
                </a:lnTo>
                <a:lnTo>
                  <a:pt x="3596245" y="2792463"/>
                </a:lnTo>
                <a:cubicBezTo>
                  <a:pt x="3598229" y="2792463"/>
                  <a:pt x="3600027" y="2791966"/>
                  <a:pt x="3601640" y="2790974"/>
                </a:cubicBezTo>
                <a:cubicBezTo>
                  <a:pt x="3603252" y="2789982"/>
                  <a:pt x="3604616" y="2788432"/>
                  <a:pt x="3605733" y="2786323"/>
                </a:cubicBezTo>
                <a:cubicBezTo>
                  <a:pt x="3606849" y="2784215"/>
                  <a:pt x="3607655" y="2781424"/>
                  <a:pt x="3608151" y="2777952"/>
                </a:cubicBezTo>
                <a:cubicBezTo>
                  <a:pt x="3608647" y="2774479"/>
                  <a:pt x="3608895" y="2770386"/>
                  <a:pt x="3608895" y="2765673"/>
                </a:cubicBezTo>
                <a:cubicBezTo>
                  <a:pt x="3608895" y="2760960"/>
                  <a:pt x="3608647" y="2756806"/>
                  <a:pt x="3608151" y="2753209"/>
                </a:cubicBezTo>
                <a:cubicBezTo>
                  <a:pt x="3607655" y="2749613"/>
                  <a:pt x="3606849" y="2746698"/>
                  <a:pt x="3605733" y="2744466"/>
                </a:cubicBezTo>
                <a:cubicBezTo>
                  <a:pt x="3604616" y="2742233"/>
                  <a:pt x="3603252" y="2740621"/>
                  <a:pt x="3601640" y="2739628"/>
                </a:cubicBezTo>
                <a:cubicBezTo>
                  <a:pt x="3600027" y="2738636"/>
                  <a:pt x="3598229" y="2738140"/>
                  <a:pt x="3596245" y="2738140"/>
                </a:cubicBezTo>
                <a:close/>
                <a:moveTo>
                  <a:pt x="2959484" y="2738140"/>
                </a:moveTo>
                <a:cubicBezTo>
                  <a:pt x="2953779" y="2738140"/>
                  <a:pt x="2948384" y="2740062"/>
                  <a:pt x="2943299" y="2743907"/>
                </a:cubicBezTo>
                <a:cubicBezTo>
                  <a:pt x="2938214" y="2747752"/>
                  <a:pt x="2935671" y="2754511"/>
                  <a:pt x="2935671" y="2764185"/>
                </a:cubicBezTo>
                <a:lnTo>
                  <a:pt x="2935671" y="3193554"/>
                </a:lnTo>
                <a:cubicBezTo>
                  <a:pt x="2935671" y="3203228"/>
                  <a:pt x="2938214" y="3209988"/>
                  <a:pt x="2943299" y="3213832"/>
                </a:cubicBezTo>
                <a:cubicBezTo>
                  <a:pt x="2948384" y="3217677"/>
                  <a:pt x="2953779" y="3219599"/>
                  <a:pt x="2959484" y="3219599"/>
                </a:cubicBezTo>
                <a:lnTo>
                  <a:pt x="3190539" y="3219599"/>
                </a:lnTo>
                <a:cubicBezTo>
                  <a:pt x="3192524" y="3219599"/>
                  <a:pt x="3194322" y="3219103"/>
                  <a:pt x="3195934" y="3218111"/>
                </a:cubicBezTo>
                <a:cubicBezTo>
                  <a:pt x="3197547" y="3217119"/>
                  <a:pt x="3198973" y="3215506"/>
                  <a:pt x="3200213" y="3213274"/>
                </a:cubicBezTo>
                <a:cubicBezTo>
                  <a:pt x="3201454" y="3211042"/>
                  <a:pt x="3202321" y="3208251"/>
                  <a:pt x="3202818" y="3204903"/>
                </a:cubicBezTo>
                <a:cubicBezTo>
                  <a:pt x="3203314" y="3201554"/>
                  <a:pt x="3203562" y="3197647"/>
                  <a:pt x="3203562" y="3193182"/>
                </a:cubicBezTo>
                <a:cubicBezTo>
                  <a:pt x="3203562" y="3188221"/>
                  <a:pt x="3203314" y="3184066"/>
                  <a:pt x="3202818" y="3180718"/>
                </a:cubicBezTo>
                <a:cubicBezTo>
                  <a:pt x="3202321" y="3177369"/>
                  <a:pt x="3201454" y="3174641"/>
                  <a:pt x="3200213" y="3172532"/>
                </a:cubicBezTo>
                <a:cubicBezTo>
                  <a:pt x="3198973" y="3170424"/>
                  <a:pt x="3197547" y="3168874"/>
                  <a:pt x="3195934" y="3167881"/>
                </a:cubicBezTo>
                <a:cubicBezTo>
                  <a:pt x="3194322" y="3166889"/>
                  <a:pt x="3192524" y="3166393"/>
                  <a:pt x="3190539" y="3166393"/>
                </a:cubicBezTo>
                <a:lnTo>
                  <a:pt x="2999667" y="3166393"/>
                </a:lnTo>
                <a:lnTo>
                  <a:pt x="2999667" y="2994125"/>
                </a:lnTo>
                <a:lnTo>
                  <a:pt x="3161146" y="2994125"/>
                </a:lnTo>
                <a:cubicBezTo>
                  <a:pt x="3163130" y="2994125"/>
                  <a:pt x="3164928" y="2993690"/>
                  <a:pt x="3166541" y="2992822"/>
                </a:cubicBezTo>
                <a:cubicBezTo>
                  <a:pt x="3168153" y="2991954"/>
                  <a:pt x="3169517" y="2990528"/>
                  <a:pt x="3170634" y="2988544"/>
                </a:cubicBezTo>
                <a:cubicBezTo>
                  <a:pt x="3171750" y="2986559"/>
                  <a:pt x="3172556" y="2983955"/>
                  <a:pt x="3173052" y="2980730"/>
                </a:cubicBezTo>
                <a:cubicBezTo>
                  <a:pt x="3173548" y="2977505"/>
                  <a:pt x="3173796" y="2973661"/>
                  <a:pt x="3173796" y="2969196"/>
                </a:cubicBezTo>
                <a:cubicBezTo>
                  <a:pt x="3173796" y="2964483"/>
                  <a:pt x="3173548" y="2960390"/>
                  <a:pt x="3173052" y="2956918"/>
                </a:cubicBezTo>
                <a:cubicBezTo>
                  <a:pt x="3172556" y="2953445"/>
                  <a:pt x="3171750" y="2950716"/>
                  <a:pt x="3170634" y="2948732"/>
                </a:cubicBezTo>
                <a:cubicBezTo>
                  <a:pt x="3169517" y="2946748"/>
                  <a:pt x="3168153" y="2945197"/>
                  <a:pt x="3166541" y="2944081"/>
                </a:cubicBezTo>
                <a:cubicBezTo>
                  <a:pt x="3164928" y="2942965"/>
                  <a:pt x="3163130" y="2942407"/>
                  <a:pt x="3161146" y="2942407"/>
                </a:cubicBezTo>
                <a:lnTo>
                  <a:pt x="2999667" y="2942407"/>
                </a:lnTo>
                <a:lnTo>
                  <a:pt x="2999667" y="2791346"/>
                </a:lnTo>
                <a:lnTo>
                  <a:pt x="3187935" y="2791346"/>
                </a:lnTo>
                <a:cubicBezTo>
                  <a:pt x="3189919" y="2791346"/>
                  <a:pt x="3191717" y="2790850"/>
                  <a:pt x="3193330" y="2789858"/>
                </a:cubicBezTo>
                <a:cubicBezTo>
                  <a:pt x="3194942" y="2788866"/>
                  <a:pt x="3196245" y="2787316"/>
                  <a:pt x="3197237" y="2785207"/>
                </a:cubicBezTo>
                <a:cubicBezTo>
                  <a:pt x="3198229" y="2783099"/>
                  <a:pt x="3199035" y="2780370"/>
                  <a:pt x="3199655" y="2777021"/>
                </a:cubicBezTo>
                <a:cubicBezTo>
                  <a:pt x="3200275" y="2773673"/>
                  <a:pt x="3200585" y="2769766"/>
                  <a:pt x="3200585" y="2765301"/>
                </a:cubicBezTo>
                <a:cubicBezTo>
                  <a:pt x="3200585" y="2760340"/>
                  <a:pt x="3200275" y="2756186"/>
                  <a:pt x="3199655" y="2752837"/>
                </a:cubicBezTo>
                <a:cubicBezTo>
                  <a:pt x="3199035" y="2749488"/>
                  <a:pt x="3198229" y="2746698"/>
                  <a:pt x="3197237" y="2744466"/>
                </a:cubicBezTo>
                <a:cubicBezTo>
                  <a:pt x="3196245" y="2742233"/>
                  <a:pt x="3194942" y="2740621"/>
                  <a:pt x="3193330" y="2739628"/>
                </a:cubicBezTo>
                <a:cubicBezTo>
                  <a:pt x="3191717" y="2738636"/>
                  <a:pt x="3189919" y="2738140"/>
                  <a:pt x="3187935" y="2738140"/>
                </a:cubicBezTo>
                <a:close/>
                <a:moveTo>
                  <a:pt x="2083184" y="2738140"/>
                </a:moveTo>
                <a:cubicBezTo>
                  <a:pt x="2077479" y="2738140"/>
                  <a:pt x="2072084" y="2740062"/>
                  <a:pt x="2066999" y="2743907"/>
                </a:cubicBezTo>
                <a:cubicBezTo>
                  <a:pt x="2061914" y="2747752"/>
                  <a:pt x="2059371" y="2754511"/>
                  <a:pt x="2059371" y="2764185"/>
                </a:cubicBezTo>
                <a:lnTo>
                  <a:pt x="2059371" y="3209925"/>
                </a:lnTo>
                <a:cubicBezTo>
                  <a:pt x="2059371" y="3211910"/>
                  <a:pt x="2059867" y="3213646"/>
                  <a:pt x="2060860" y="3215135"/>
                </a:cubicBezTo>
                <a:cubicBezTo>
                  <a:pt x="2061852" y="3216623"/>
                  <a:pt x="2063588" y="3217801"/>
                  <a:pt x="2066069" y="3218669"/>
                </a:cubicBezTo>
                <a:cubicBezTo>
                  <a:pt x="2068549" y="3219537"/>
                  <a:pt x="2071836" y="3220281"/>
                  <a:pt x="2075928" y="3220902"/>
                </a:cubicBezTo>
                <a:cubicBezTo>
                  <a:pt x="2080021" y="3221522"/>
                  <a:pt x="2085168" y="3221832"/>
                  <a:pt x="2091369" y="3221832"/>
                </a:cubicBezTo>
                <a:cubicBezTo>
                  <a:pt x="2097571" y="3221832"/>
                  <a:pt x="2102717" y="3221522"/>
                  <a:pt x="2106810" y="3220902"/>
                </a:cubicBezTo>
                <a:cubicBezTo>
                  <a:pt x="2110903" y="3220281"/>
                  <a:pt x="2114128" y="3219537"/>
                  <a:pt x="2116484" y="3218669"/>
                </a:cubicBezTo>
                <a:cubicBezTo>
                  <a:pt x="2118841" y="3217801"/>
                  <a:pt x="2120577" y="3216623"/>
                  <a:pt x="2121693" y="3215135"/>
                </a:cubicBezTo>
                <a:cubicBezTo>
                  <a:pt x="2122809" y="3213646"/>
                  <a:pt x="2123367" y="3211910"/>
                  <a:pt x="2123367" y="3209925"/>
                </a:cubicBezTo>
                <a:lnTo>
                  <a:pt x="2123367" y="3004915"/>
                </a:lnTo>
                <a:lnTo>
                  <a:pt x="2166155" y="3004915"/>
                </a:lnTo>
                <a:cubicBezTo>
                  <a:pt x="2180790" y="3004915"/>
                  <a:pt x="2193317" y="3007085"/>
                  <a:pt x="2203735" y="3011426"/>
                </a:cubicBezTo>
                <a:cubicBezTo>
                  <a:pt x="2214153" y="3015767"/>
                  <a:pt x="2223206" y="3021844"/>
                  <a:pt x="2230896" y="3029657"/>
                </a:cubicBezTo>
                <a:cubicBezTo>
                  <a:pt x="2238585" y="3037471"/>
                  <a:pt x="2245220" y="3046773"/>
                  <a:pt x="2250802" y="3057563"/>
                </a:cubicBezTo>
                <a:cubicBezTo>
                  <a:pt x="2256383" y="3068353"/>
                  <a:pt x="2261778" y="3080197"/>
                  <a:pt x="2266987" y="3093095"/>
                </a:cubicBezTo>
                <a:lnTo>
                  <a:pt x="2311263" y="3206577"/>
                </a:lnTo>
                <a:cubicBezTo>
                  <a:pt x="2312255" y="3209553"/>
                  <a:pt x="2313433" y="3212034"/>
                  <a:pt x="2314798" y="3214018"/>
                </a:cubicBezTo>
                <a:cubicBezTo>
                  <a:pt x="2316162" y="3216002"/>
                  <a:pt x="2318084" y="3217553"/>
                  <a:pt x="2320565" y="3218669"/>
                </a:cubicBezTo>
                <a:cubicBezTo>
                  <a:pt x="2323045" y="3219785"/>
                  <a:pt x="2326332" y="3220591"/>
                  <a:pt x="2330424" y="3221088"/>
                </a:cubicBezTo>
                <a:cubicBezTo>
                  <a:pt x="2334517" y="3221584"/>
                  <a:pt x="2339788" y="3221832"/>
                  <a:pt x="2346237" y="3221832"/>
                </a:cubicBezTo>
                <a:cubicBezTo>
                  <a:pt x="2353679" y="3221832"/>
                  <a:pt x="2359632" y="3221584"/>
                  <a:pt x="2364097" y="3221088"/>
                </a:cubicBezTo>
                <a:cubicBezTo>
                  <a:pt x="2368562" y="3220591"/>
                  <a:pt x="2372034" y="3219847"/>
                  <a:pt x="2374515" y="3218855"/>
                </a:cubicBezTo>
                <a:cubicBezTo>
                  <a:pt x="2376995" y="3217863"/>
                  <a:pt x="2378608" y="3216623"/>
                  <a:pt x="2379352" y="3215135"/>
                </a:cubicBezTo>
                <a:cubicBezTo>
                  <a:pt x="2380096" y="3213646"/>
                  <a:pt x="2380468" y="3211910"/>
                  <a:pt x="2380468" y="3209925"/>
                </a:cubicBezTo>
                <a:cubicBezTo>
                  <a:pt x="2380468" y="3207941"/>
                  <a:pt x="2379972" y="3205150"/>
                  <a:pt x="2378980" y="3201554"/>
                </a:cubicBezTo>
                <a:cubicBezTo>
                  <a:pt x="2377988" y="3197957"/>
                  <a:pt x="2375755" y="3191694"/>
                  <a:pt x="2372282" y="3182764"/>
                </a:cubicBezTo>
                <a:lnTo>
                  <a:pt x="2329122" y="3076724"/>
                </a:lnTo>
                <a:cubicBezTo>
                  <a:pt x="2324161" y="3064570"/>
                  <a:pt x="2319200" y="3053656"/>
                  <a:pt x="2314239" y="3043982"/>
                </a:cubicBezTo>
                <a:cubicBezTo>
                  <a:pt x="2309279" y="3034308"/>
                  <a:pt x="2304008" y="3025751"/>
                  <a:pt x="2298427" y="3018309"/>
                </a:cubicBezTo>
                <a:cubicBezTo>
                  <a:pt x="2292845" y="3010868"/>
                  <a:pt x="2286830" y="3004480"/>
                  <a:pt x="2280381" y="2999147"/>
                </a:cubicBezTo>
                <a:cubicBezTo>
                  <a:pt x="2273932" y="2993814"/>
                  <a:pt x="2266739" y="2989412"/>
                  <a:pt x="2258801" y="2985939"/>
                </a:cubicBezTo>
                <a:cubicBezTo>
                  <a:pt x="2272940" y="2980978"/>
                  <a:pt x="2285714" y="2974901"/>
                  <a:pt x="2297124" y="2967708"/>
                </a:cubicBezTo>
                <a:cubicBezTo>
                  <a:pt x="2308534" y="2960514"/>
                  <a:pt x="2318332" y="2952019"/>
                  <a:pt x="2326518" y="2942221"/>
                </a:cubicBezTo>
                <a:cubicBezTo>
                  <a:pt x="2334703" y="2932423"/>
                  <a:pt x="2340967" y="2921137"/>
                  <a:pt x="2345307" y="2908363"/>
                </a:cubicBezTo>
                <a:cubicBezTo>
                  <a:pt x="2349648" y="2895588"/>
                  <a:pt x="2351819" y="2881139"/>
                  <a:pt x="2351819" y="2865016"/>
                </a:cubicBezTo>
                <a:cubicBezTo>
                  <a:pt x="2351819" y="2848397"/>
                  <a:pt x="2349400" y="2833204"/>
                  <a:pt x="2344563" y="2819438"/>
                </a:cubicBezTo>
                <a:cubicBezTo>
                  <a:pt x="2339726" y="2805671"/>
                  <a:pt x="2332471" y="2793455"/>
                  <a:pt x="2322797" y="2782789"/>
                </a:cubicBezTo>
                <a:cubicBezTo>
                  <a:pt x="2313123" y="2772123"/>
                  <a:pt x="2301155" y="2763317"/>
                  <a:pt x="2286892" y="2756372"/>
                </a:cubicBezTo>
                <a:cubicBezTo>
                  <a:pt x="2272630" y="2749426"/>
                  <a:pt x="2256197" y="2744341"/>
                  <a:pt x="2237593" y="2741117"/>
                </a:cubicBezTo>
                <a:cubicBezTo>
                  <a:pt x="2231144" y="2740373"/>
                  <a:pt x="2223888" y="2739690"/>
                  <a:pt x="2215827" y="2739070"/>
                </a:cubicBezTo>
                <a:cubicBezTo>
                  <a:pt x="2207765" y="2738450"/>
                  <a:pt x="2197657" y="2738140"/>
                  <a:pt x="2185503" y="2738140"/>
                </a:cubicBezTo>
                <a:close/>
                <a:moveTo>
                  <a:pt x="1261132" y="2738140"/>
                </a:moveTo>
                <a:cubicBezTo>
                  <a:pt x="1259147" y="2738140"/>
                  <a:pt x="1257349" y="2738636"/>
                  <a:pt x="1255737" y="2739628"/>
                </a:cubicBezTo>
                <a:cubicBezTo>
                  <a:pt x="1254124" y="2740621"/>
                  <a:pt x="1252822" y="2742233"/>
                  <a:pt x="1251830" y="2744466"/>
                </a:cubicBezTo>
                <a:cubicBezTo>
                  <a:pt x="1250838" y="2746698"/>
                  <a:pt x="1250031" y="2749613"/>
                  <a:pt x="1249411" y="2753209"/>
                </a:cubicBezTo>
                <a:cubicBezTo>
                  <a:pt x="1248791" y="2756806"/>
                  <a:pt x="1248481" y="2760960"/>
                  <a:pt x="1248481" y="2765673"/>
                </a:cubicBezTo>
                <a:cubicBezTo>
                  <a:pt x="1248481" y="2770386"/>
                  <a:pt x="1248791" y="2774479"/>
                  <a:pt x="1249411" y="2777952"/>
                </a:cubicBezTo>
                <a:cubicBezTo>
                  <a:pt x="1250031" y="2781424"/>
                  <a:pt x="1250838" y="2784215"/>
                  <a:pt x="1251830" y="2786323"/>
                </a:cubicBezTo>
                <a:cubicBezTo>
                  <a:pt x="1252822" y="2788432"/>
                  <a:pt x="1254124" y="2789982"/>
                  <a:pt x="1255737" y="2790974"/>
                </a:cubicBezTo>
                <a:cubicBezTo>
                  <a:pt x="1257349" y="2791966"/>
                  <a:pt x="1259147" y="2792463"/>
                  <a:pt x="1261132" y="2792463"/>
                </a:cubicBezTo>
                <a:lnTo>
                  <a:pt x="1396565" y="2792463"/>
                </a:lnTo>
                <a:lnTo>
                  <a:pt x="1396565" y="3209925"/>
                </a:lnTo>
                <a:cubicBezTo>
                  <a:pt x="1396565" y="3211910"/>
                  <a:pt x="1397061" y="3213646"/>
                  <a:pt x="1398053" y="3215135"/>
                </a:cubicBezTo>
                <a:cubicBezTo>
                  <a:pt x="1399046" y="3216623"/>
                  <a:pt x="1400782" y="3217801"/>
                  <a:pt x="1403263" y="3218669"/>
                </a:cubicBezTo>
                <a:cubicBezTo>
                  <a:pt x="1405743" y="3219537"/>
                  <a:pt x="1409092" y="3220281"/>
                  <a:pt x="1413308" y="3220902"/>
                </a:cubicBezTo>
                <a:cubicBezTo>
                  <a:pt x="1417525" y="3221522"/>
                  <a:pt x="1422610" y="3221832"/>
                  <a:pt x="1428563" y="3221832"/>
                </a:cubicBezTo>
                <a:cubicBezTo>
                  <a:pt x="1434765" y="3221832"/>
                  <a:pt x="1439911" y="3221522"/>
                  <a:pt x="1444004" y="3220902"/>
                </a:cubicBezTo>
                <a:cubicBezTo>
                  <a:pt x="1448097" y="3220281"/>
                  <a:pt x="1451383" y="3219537"/>
                  <a:pt x="1453864" y="3218669"/>
                </a:cubicBezTo>
                <a:cubicBezTo>
                  <a:pt x="1456345" y="3217801"/>
                  <a:pt x="1458081" y="3216623"/>
                  <a:pt x="1459073" y="3215135"/>
                </a:cubicBezTo>
                <a:cubicBezTo>
                  <a:pt x="1460065" y="3213646"/>
                  <a:pt x="1460561" y="3211910"/>
                  <a:pt x="1460561" y="3209925"/>
                </a:cubicBezTo>
                <a:lnTo>
                  <a:pt x="1460561" y="2792463"/>
                </a:lnTo>
                <a:lnTo>
                  <a:pt x="1595995" y="2792463"/>
                </a:lnTo>
                <a:cubicBezTo>
                  <a:pt x="1597979" y="2792463"/>
                  <a:pt x="1599778" y="2791966"/>
                  <a:pt x="1601390" y="2790974"/>
                </a:cubicBezTo>
                <a:cubicBezTo>
                  <a:pt x="1603002" y="2789982"/>
                  <a:pt x="1604367" y="2788432"/>
                  <a:pt x="1605483" y="2786323"/>
                </a:cubicBezTo>
                <a:cubicBezTo>
                  <a:pt x="1606599" y="2784215"/>
                  <a:pt x="1607405" y="2781424"/>
                  <a:pt x="1607901" y="2777952"/>
                </a:cubicBezTo>
                <a:cubicBezTo>
                  <a:pt x="1608397" y="2774479"/>
                  <a:pt x="1608645" y="2770386"/>
                  <a:pt x="1608645" y="2765673"/>
                </a:cubicBezTo>
                <a:cubicBezTo>
                  <a:pt x="1608645" y="2760960"/>
                  <a:pt x="1608397" y="2756806"/>
                  <a:pt x="1607901" y="2753209"/>
                </a:cubicBezTo>
                <a:cubicBezTo>
                  <a:pt x="1607405" y="2749613"/>
                  <a:pt x="1606599" y="2746698"/>
                  <a:pt x="1605483" y="2744466"/>
                </a:cubicBezTo>
                <a:cubicBezTo>
                  <a:pt x="1604367" y="2742233"/>
                  <a:pt x="1603002" y="2740621"/>
                  <a:pt x="1601390" y="2739628"/>
                </a:cubicBezTo>
                <a:cubicBezTo>
                  <a:pt x="1599778" y="2738636"/>
                  <a:pt x="1597979" y="2738140"/>
                  <a:pt x="1595995" y="2738140"/>
                </a:cubicBezTo>
                <a:close/>
                <a:moveTo>
                  <a:pt x="1776375" y="2735908"/>
                </a:moveTo>
                <a:cubicBezTo>
                  <a:pt x="1768933" y="2735908"/>
                  <a:pt x="1762794" y="2736094"/>
                  <a:pt x="1757957" y="2736466"/>
                </a:cubicBezTo>
                <a:cubicBezTo>
                  <a:pt x="1753120" y="2736838"/>
                  <a:pt x="1749152" y="2737520"/>
                  <a:pt x="1746051" y="2738512"/>
                </a:cubicBezTo>
                <a:cubicBezTo>
                  <a:pt x="1742950" y="2739504"/>
                  <a:pt x="1740594" y="2740869"/>
                  <a:pt x="1738982" y="2742605"/>
                </a:cubicBezTo>
                <a:cubicBezTo>
                  <a:pt x="1737369" y="2744341"/>
                  <a:pt x="1736067" y="2746574"/>
                  <a:pt x="1735075" y="2749302"/>
                </a:cubicBezTo>
                <a:lnTo>
                  <a:pt x="1573596" y="3196531"/>
                </a:lnTo>
                <a:cubicBezTo>
                  <a:pt x="1571612" y="3201988"/>
                  <a:pt x="1570558" y="3206391"/>
                  <a:pt x="1570434" y="3209739"/>
                </a:cubicBezTo>
                <a:cubicBezTo>
                  <a:pt x="1570310" y="3213088"/>
                  <a:pt x="1571178" y="3215630"/>
                  <a:pt x="1573038" y="3217367"/>
                </a:cubicBezTo>
                <a:cubicBezTo>
                  <a:pt x="1574899" y="3219103"/>
                  <a:pt x="1578123" y="3220281"/>
                  <a:pt x="1582712" y="3220902"/>
                </a:cubicBezTo>
                <a:cubicBezTo>
                  <a:pt x="1587301" y="3221522"/>
                  <a:pt x="1593192" y="3221832"/>
                  <a:pt x="1600385" y="3221832"/>
                </a:cubicBezTo>
                <a:cubicBezTo>
                  <a:pt x="1607331" y="3221832"/>
                  <a:pt x="1612974" y="3221584"/>
                  <a:pt x="1617315" y="3221088"/>
                </a:cubicBezTo>
                <a:cubicBezTo>
                  <a:pt x="1621655" y="3220591"/>
                  <a:pt x="1625004" y="3219785"/>
                  <a:pt x="1627360" y="3218669"/>
                </a:cubicBezTo>
                <a:cubicBezTo>
                  <a:pt x="1629717" y="3217553"/>
                  <a:pt x="1631515" y="3216189"/>
                  <a:pt x="1632755" y="3214576"/>
                </a:cubicBezTo>
                <a:cubicBezTo>
                  <a:pt x="1633996" y="3212964"/>
                  <a:pt x="1634988" y="3211042"/>
                  <a:pt x="1635732" y="3208809"/>
                </a:cubicBezTo>
                <a:lnTo>
                  <a:pt x="1675171" y="3093095"/>
                </a:lnTo>
                <a:lnTo>
                  <a:pt x="1875345" y="3093095"/>
                </a:lnTo>
                <a:lnTo>
                  <a:pt x="1916645" y="3210297"/>
                </a:lnTo>
                <a:cubicBezTo>
                  <a:pt x="1917637" y="3212530"/>
                  <a:pt x="1918691" y="3214390"/>
                  <a:pt x="1919808" y="3215878"/>
                </a:cubicBezTo>
                <a:cubicBezTo>
                  <a:pt x="1920924" y="3217367"/>
                  <a:pt x="1922660" y="3218545"/>
                  <a:pt x="1925017" y="3219413"/>
                </a:cubicBezTo>
                <a:cubicBezTo>
                  <a:pt x="1927373" y="3220281"/>
                  <a:pt x="1930846" y="3220902"/>
                  <a:pt x="1935435" y="3221274"/>
                </a:cubicBezTo>
                <a:cubicBezTo>
                  <a:pt x="1940023" y="3221646"/>
                  <a:pt x="1946163" y="3221832"/>
                  <a:pt x="1953852" y="3221832"/>
                </a:cubicBezTo>
                <a:cubicBezTo>
                  <a:pt x="1961541" y="3221832"/>
                  <a:pt x="1967681" y="3221584"/>
                  <a:pt x="1972270" y="3221088"/>
                </a:cubicBezTo>
                <a:cubicBezTo>
                  <a:pt x="1976859" y="3220591"/>
                  <a:pt x="1980145" y="3219475"/>
                  <a:pt x="1982129" y="3217739"/>
                </a:cubicBezTo>
                <a:cubicBezTo>
                  <a:pt x="1984114" y="3216002"/>
                  <a:pt x="1985044" y="3213460"/>
                  <a:pt x="1984920" y="3210111"/>
                </a:cubicBezTo>
                <a:cubicBezTo>
                  <a:pt x="1984796" y="3206763"/>
                  <a:pt x="1983742" y="3202360"/>
                  <a:pt x="1981757" y="3196903"/>
                </a:cubicBezTo>
                <a:lnTo>
                  <a:pt x="1820279" y="2749674"/>
                </a:lnTo>
                <a:cubicBezTo>
                  <a:pt x="1819287" y="2746946"/>
                  <a:pt x="1817922" y="2744651"/>
                  <a:pt x="1816186" y="2742791"/>
                </a:cubicBezTo>
                <a:cubicBezTo>
                  <a:pt x="1814450" y="2740931"/>
                  <a:pt x="1811969" y="2739504"/>
                  <a:pt x="1808745" y="2738512"/>
                </a:cubicBezTo>
                <a:cubicBezTo>
                  <a:pt x="1805520" y="2737520"/>
                  <a:pt x="1801303" y="2736838"/>
                  <a:pt x="1796094" y="2736466"/>
                </a:cubicBezTo>
                <a:cubicBezTo>
                  <a:pt x="1790885" y="2736094"/>
                  <a:pt x="1784312" y="2735908"/>
                  <a:pt x="1776375" y="2735908"/>
                </a:cubicBezTo>
                <a:close/>
                <a:moveTo>
                  <a:pt x="2668525" y="2731443"/>
                </a:moveTo>
                <a:cubicBezTo>
                  <a:pt x="2632806" y="2731443"/>
                  <a:pt x="2600250" y="2737458"/>
                  <a:pt x="2570856" y="2749488"/>
                </a:cubicBezTo>
                <a:cubicBezTo>
                  <a:pt x="2541463" y="2761519"/>
                  <a:pt x="2516286" y="2778448"/>
                  <a:pt x="2495326" y="2800276"/>
                </a:cubicBezTo>
                <a:cubicBezTo>
                  <a:pt x="2474366" y="2822104"/>
                  <a:pt x="2458119" y="2848521"/>
                  <a:pt x="2446585" y="2879527"/>
                </a:cubicBezTo>
                <a:cubicBezTo>
                  <a:pt x="2435051" y="2910533"/>
                  <a:pt x="2429284" y="2945135"/>
                  <a:pt x="2429284" y="2983334"/>
                </a:cubicBezTo>
                <a:cubicBezTo>
                  <a:pt x="2429284" y="3020045"/>
                  <a:pt x="2434617" y="3053284"/>
                  <a:pt x="2445283" y="3083050"/>
                </a:cubicBezTo>
                <a:cubicBezTo>
                  <a:pt x="2455949" y="3112815"/>
                  <a:pt x="2471389" y="3138364"/>
                  <a:pt x="2491605" y="3159696"/>
                </a:cubicBezTo>
                <a:cubicBezTo>
                  <a:pt x="2511821" y="3181028"/>
                  <a:pt x="2536564" y="3197461"/>
                  <a:pt x="2565833" y="3208995"/>
                </a:cubicBezTo>
                <a:cubicBezTo>
                  <a:pt x="2595103" y="3220529"/>
                  <a:pt x="2628341" y="3226296"/>
                  <a:pt x="2665548" y="3226296"/>
                </a:cubicBezTo>
                <a:cubicBezTo>
                  <a:pt x="2677702" y="3226296"/>
                  <a:pt x="2689981" y="3225552"/>
                  <a:pt x="2702383" y="3224064"/>
                </a:cubicBezTo>
                <a:cubicBezTo>
                  <a:pt x="2714785" y="3222576"/>
                  <a:pt x="2727064" y="3220343"/>
                  <a:pt x="2739218" y="3217367"/>
                </a:cubicBezTo>
                <a:cubicBezTo>
                  <a:pt x="2751372" y="3214390"/>
                  <a:pt x="2763155" y="3210793"/>
                  <a:pt x="2774565" y="3206577"/>
                </a:cubicBezTo>
                <a:cubicBezTo>
                  <a:pt x="2785975" y="3202360"/>
                  <a:pt x="2795277" y="3198453"/>
                  <a:pt x="2802470" y="3194857"/>
                </a:cubicBezTo>
                <a:cubicBezTo>
                  <a:pt x="2809663" y="3191260"/>
                  <a:pt x="2814376" y="3187105"/>
                  <a:pt x="2816609" y="3182392"/>
                </a:cubicBezTo>
                <a:cubicBezTo>
                  <a:pt x="2818841" y="3177679"/>
                  <a:pt x="2819957" y="3172098"/>
                  <a:pt x="2819957" y="3165649"/>
                </a:cubicBezTo>
                <a:lnTo>
                  <a:pt x="2819957" y="2982218"/>
                </a:lnTo>
                <a:cubicBezTo>
                  <a:pt x="2819957" y="2977753"/>
                  <a:pt x="2819337" y="2973785"/>
                  <a:pt x="2818097" y="2970312"/>
                </a:cubicBezTo>
                <a:cubicBezTo>
                  <a:pt x="2816857" y="2966839"/>
                  <a:pt x="2815120" y="2964111"/>
                  <a:pt x="2812888" y="2962127"/>
                </a:cubicBezTo>
                <a:cubicBezTo>
                  <a:pt x="2810656" y="2960142"/>
                  <a:pt x="2808175" y="2958654"/>
                  <a:pt x="2805447" y="2957662"/>
                </a:cubicBezTo>
                <a:cubicBezTo>
                  <a:pt x="2802718" y="2956669"/>
                  <a:pt x="2799990" y="2956173"/>
                  <a:pt x="2797261" y="2956173"/>
                </a:cubicBezTo>
                <a:lnTo>
                  <a:pt x="2644340" y="2956173"/>
                </a:lnTo>
                <a:cubicBezTo>
                  <a:pt x="2642108" y="2956173"/>
                  <a:pt x="2640247" y="2956669"/>
                  <a:pt x="2638759" y="2957662"/>
                </a:cubicBezTo>
                <a:cubicBezTo>
                  <a:pt x="2637271" y="2958654"/>
                  <a:pt x="2635969" y="2960204"/>
                  <a:pt x="2634852" y="2962313"/>
                </a:cubicBezTo>
                <a:cubicBezTo>
                  <a:pt x="2633736" y="2964421"/>
                  <a:pt x="2632930" y="2967149"/>
                  <a:pt x="2632434" y="2970498"/>
                </a:cubicBezTo>
                <a:cubicBezTo>
                  <a:pt x="2631938" y="2973847"/>
                  <a:pt x="2631690" y="2977878"/>
                  <a:pt x="2631690" y="2982591"/>
                </a:cubicBezTo>
                <a:cubicBezTo>
                  <a:pt x="2631690" y="2991520"/>
                  <a:pt x="2632744" y="2998093"/>
                  <a:pt x="2634852" y="3002310"/>
                </a:cubicBezTo>
                <a:cubicBezTo>
                  <a:pt x="2636961" y="3006527"/>
                  <a:pt x="2640123" y="3008635"/>
                  <a:pt x="2644340" y="3008635"/>
                </a:cubicBezTo>
                <a:lnTo>
                  <a:pt x="2755961" y="3008635"/>
                </a:lnTo>
                <a:lnTo>
                  <a:pt x="2755961" y="3148906"/>
                </a:lnTo>
                <a:cubicBezTo>
                  <a:pt x="2742815" y="3156099"/>
                  <a:pt x="2728614" y="3161494"/>
                  <a:pt x="2713359" y="3165091"/>
                </a:cubicBezTo>
                <a:cubicBezTo>
                  <a:pt x="2698104" y="3168688"/>
                  <a:pt x="2683035" y="3170486"/>
                  <a:pt x="2668153" y="3170486"/>
                </a:cubicBezTo>
                <a:cubicBezTo>
                  <a:pt x="2643100" y="3170486"/>
                  <a:pt x="2620094" y="3166269"/>
                  <a:pt x="2599134" y="3157836"/>
                </a:cubicBezTo>
                <a:cubicBezTo>
                  <a:pt x="2578174" y="3149402"/>
                  <a:pt x="2560128" y="3137000"/>
                  <a:pt x="2544997" y="3120629"/>
                </a:cubicBezTo>
                <a:cubicBezTo>
                  <a:pt x="2529867" y="3104257"/>
                  <a:pt x="2518022" y="3084166"/>
                  <a:pt x="2509465" y="3060353"/>
                </a:cubicBezTo>
                <a:cubicBezTo>
                  <a:pt x="2500907" y="3036541"/>
                  <a:pt x="2496628" y="3009256"/>
                  <a:pt x="2496628" y="2978498"/>
                </a:cubicBezTo>
                <a:cubicBezTo>
                  <a:pt x="2496628" y="2950964"/>
                  <a:pt x="2500535" y="2925416"/>
                  <a:pt x="2508349" y="2901851"/>
                </a:cubicBezTo>
                <a:cubicBezTo>
                  <a:pt x="2516162" y="2878287"/>
                  <a:pt x="2527386" y="2857947"/>
                  <a:pt x="2542021" y="2840832"/>
                </a:cubicBezTo>
                <a:cubicBezTo>
                  <a:pt x="2556656" y="2823716"/>
                  <a:pt x="2574515" y="2810322"/>
                  <a:pt x="2595599" y="2800648"/>
                </a:cubicBezTo>
                <a:cubicBezTo>
                  <a:pt x="2616683" y="2790974"/>
                  <a:pt x="2640495" y="2786137"/>
                  <a:pt x="2667036" y="2786137"/>
                </a:cubicBezTo>
                <a:cubicBezTo>
                  <a:pt x="2689361" y="2786137"/>
                  <a:pt x="2708646" y="2788494"/>
                  <a:pt x="2724893" y="2793207"/>
                </a:cubicBezTo>
                <a:cubicBezTo>
                  <a:pt x="2741140" y="2797919"/>
                  <a:pt x="2755093" y="2803129"/>
                  <a:pt x="2766751" y="2808834"/>
                </a:cubicBezTo>
                <a:cubicBezTo>
                  <a:pt x="2778409" y="2814539"/>
                  <a:pt x="2787711" y="2819748"/>
                  <a:pt x="2794657" y="2824461"/>
                </a:cubicBezTo>
                <a:cubicBezTo>
                  <a:pt x="2801602" y="2829174"/>
                  <a:pt x="2806563" y="2831530"/>
                  <a:pt x="2809539" y="2831530"/>
                </a:cubicBezTo>
                <a:cubicBezTo>
                  <a:pt x="2811276" y="2831530"/>
                  <a:pt x="2812888" y="2831034"/>
                  <a:pt x="2814376" y="2830042"/>
                </a:cubicBezTo>
                <a:cubicBezTo>
                  <a:pt x="2815865" y="2829049"/>
                  <a:pt x="2817105" y="2827375"/>
                  <a:pt x="2818097" y="2825019"/>
                </a:cubicBezTo>
                <a:cubicBezTo>
                  <a:pt x="2819089" y="2822662"/>
                  <a:pt x="2819833" y="2819686"/>
                  <a:pt x="2820329" y="2816089"/>
                </a:cubicBezTo>
                <a:cubicBezTo>
                  <a:pt x="2820825" y="2812492"/>
                  <a:pt x="2821074" y="2808337"/>
                  <a:pt x="2821074" y="2803625"/>
                </a:cubicBezTo>
                <a:cubicBezTo>
                  <a:pt x="2821074" y="2795687"/>
                  <a:pt x="2820454" y="2789610"/>
                  <a:pt x="2819213" y="2785393"/>
                </a:cubicBezTo>
                <a:cubicBezTo>
                  <a:pt x="2817973" y="2781176"/>
                  <a:pt x="2815740" y="2777456"/>
                  <a:pt x="2812516" y="2774231"/>
                </a:cubicBezTo>
                <a:cubicBezTo>
                  <a:pt x="2809291" y="2771006"/>
                  <a:pt x="2803400" y="2766852"/>
                  <a:pt x="2794843" y="2761767"/>
                </a:cubicBezTo>
                <a:cubicBezTo>
                  <a:pt x="2786285" y="2756682"/>
                  <a:pt x="2775743" y="2751969"/>
                  <a:pt x="2763217" y="2747628"/>
                </a:cubicBezTo>
                <a:cubicBezTo>
                  <a:pt x="2750690" y="2743287"/>
                  <a:pt x="2736365" y="2739504"/>
                  <a:pt x="2720242" y="2736280"/>
                </a:cubicBezTo>
                <a:cubicBezTo>
                  <a:pt x="2704119" y="2733055"/>
                  <a:pt x="2686880" y="2731443"/>
                  <a:pt x="2668525" y="2731443"/>
                </a:cubicBezTo>
                <a:close/>
                <a:moveTo>
                  <a:pt x="0" y="0"/>
                </a:moveTo>
                <a:lnTo>
                  <a:pt x="5050971" y="0"/>
                </a:lnTo>
                <a:lnTo>
                  <a:pt x="5050971" y="6858000"/>
                </a:lnTo>
                <a:lnTo>
                  <a:pt x="0" y="6858000"/>
                </a:lnTo>
                <a:close/>
              </a:path>
            </a:pathLst>
          </a:custGeom>
          <a:solidFill>
            <a:schemeClr val="bg1"/>
          </a:solidFill>
          <a:effectLst>
            <a:outerShdw blurRad="50800" dist="38100" dir="16200000"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dirty="0">
              <a:solidFill>
                <a:schemeClr val="bg1"/>
              </a:solidFill>
            </a:endParaRPr>
          </a:p>
        </p:txBody>
      </p:sp>
      <p:pic>
        <p:nvPicPr>
          <p:cNvPr id="19" name="Picture 18">
            <a:extLst>
              <a:ext uri="{FF2B5EF4-FFF2-40B4-BE49-F238E27FC236}">
                <a16:creationId xmlns:a16="http://schemas.microsoft.com/office/drawing/2014/main" id="{7296A831-8025-5049-025B-CE0D66D0746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8332895" y="7272338"/>
            <a:ext cx="3859105" cy="6858000"/>
          </a:xfrm>
          <a:prstGeom prst="rect">
            <a:avLst/>
          </a:prstGeom>
        </p:spPr>
      </p:pic>
      <p:sp>
        <p:nvSpPr>
          <p:cNvPr id="20" name="TextBox 19">
            <a:extLst>
              <a:ext uri="{FF2B5EF4-FFF2-40B4-BE49-F238E27FC236}">
                <a16:creationId xmlns:a16="http://schemas.microsoft.com/office/drawing/2014/main" id="{190C102B-D7C5-AA2F-F6AB-3230E6BC3FF7}"/>
              </a:ext>
            </a:extLst>
          </p:cNvPr>
          <p:cNvSpPr txBox="1"/>
          <p:nvPr/>
        </p:nvSpPr>
        <p:spPr>
          <a:xfrm>
            <a:off x="271235" y="7272337"/>
            <a:ext cx="7467600" cy="2800767"/>
          </a:xfrm>
          <a:prstGeom prst="rect">
            <a:avLst/>
          </a:prstGeom>
          <a:ln/>
        </p:spPr>
        <p:style>
          <a:lnRef idx="3">
            <a:schemeClr val="lt1"/>
          </a:lnRef>
          <a:fillRef idx="1">
            <a:schemeClr val="dk1"/>
          </a:fillRef>
          <a:effectRef idx="1">
            <a:schemeClr val="dk1"/>
          </a:effectRef>
          <a:fontRef idx="minor">
            <a:schemeClr val="lt1"/>
          </a:fontRef>
        </p:style>
        <p:txBody>
          <a:bodyPr wrap="square" rtlCol="0" anchor="ctr">
            <a:spAutoFit/>
          </a:bodyPr>
          <a:lstStyle/>
          <a:p>
            <a:pPr algn="ctr"/>
            <a:r>
              <a:rPr lang="en-CA" sz="4400" dirty="0">
                <a:solidFill>
                  <a:schemeClr val="bg1"/>
                </a:solidFill>
              </a:rPr>
              <a:t>Create a Machine-learning model that takes financial information to make a prediction</a:t>
            </a:r>
            <a:endParaRPr lang="en-CA" sz="4400" dirty="0"/>
          </a:p>
        </p:txBody>
      </p:sp>
    </p:spTree>
    <p:extLst>
      <p:ext uri="{BB962C8B-B14F-4D97-AF65-F5344CB8AC3E}">
        <p14:creationId xmlns:p14="http://schemas.microsoft.com/office/powerpoint/2010/main" val="10674686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45790C9-AAF4-6F56-722C-3133258F263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50ACE475-7EB9-8BD9-9ED4-E734E7F7C1B5}"/>
              </a:ext>
            </a:extLst>
          </p:cNvPr>
          <p:cNvSpPr/>
          <p:nvPr/>
        </p:nvSpPr>
        <p:spPr>
          <a:xfrm>
            <a:off x="0" y="6574971"/>
            <a:ext cx="8332895" cy="28302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 name="Picture 3">
            <a:extLst>
              <a:ext uri="{FF2B5EF4-FFF2-40B4-BE49-F238E27FC236}">
                <a16:creationId xmlns:a16="http://schemas.microsoft.com/office/drawing/2014/main" id="{D10C50FE-4960-A70C-53E7-F4E69E2E21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32895" y="0"/>
            <a:ext cx="3859105" cy="6574971"/>
          </a:xfrm>
          <a:prstGeom prst="rect">
            <a:avLst/>
          </a:prstGeom>
        </p:spPr>
      </p:pic>
      <p:sp>
        <p:nvSpPr>
          <p:cNvPr id="5" name="TextBox 4">
            <a:extLst>
              <a:ext uri="{FF2B5EF4-FFF2-40B4-BE49-F238E27FC236}">
                <a16:creationId xmlns:a16="http://schemas.microsoft.com/office/drawing/2014/main" id="{D76F9EF3-E1E7-C562-52B6-B6FDC0B7052A}"/>
              </a:ext>
            </a:extLst>
          </p:cNvPr>
          <p:cNvSpPr txBox="1"/>
          <p:nvPr/>
        </p:nvSpPr>
        <p:spPr>
          <a:xfrm>
            <a:off x="360470" y="2028617"/>
            <a:ext cx="7467600" cy="2800767"/>
          </a:xfrm>
          <a:prstGeom prst="rect">
            <a:avLst/>
          </a:prstGeom>
          <a:ln/>
        </p:spPr>
        <p:style>
          <a:lnRef idx="3">
            <a:schemeClr val="lt1"/>
          </a:lnRef>
          <a:fillRef idx="1">
            <a:schemeClr val="dk1"/>
          </a:fillRef>
          <a:effectRef idx="1">
            <a:schemeClr val="dk1"/>
          </a:effectRef>
          <a:fontRef idx="minor">
            <a:schemeClr val="lt1"/>
          </a:fontRef>
        </p:style>
        <p:txBody>
          <a:bodyPr wrap="square" rtlCol="0" anchor="ctr">
            <a:spAutoFit/>
          </a:bodyPr>
          <a:lstStyle/>
          <a:p>
            <a:pPr algn="ctr"/>
            <a:r>
              <a:rPr lang="en-CA" sz="4400" dirty="0">
                <a:solidFill>
                  <a:schemeClr val="bg1"/>
                </a:solidFill>
              </a:rPr>
              <a:t>Create a Machine-learning model that takes financial information to make a prediction</a:t>
            </a:r>
            <a:endParaRPr lang="en-CA" sz="4400" dirty="0"/>
          </a:p>
        </p:txBody>
      </p:sp>
    </p:spTree>
    <p:extLst>
      <p:ext uri="{BB962C8B-B14F-4D97-AF65-F5344CB8AC3E}">
        <p14:creationId xmlns:p14="http://schemas.microsoft.com/office/powerpoint/2010/main" val="30244360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F60D82-22B8-E60E-034A-00815D523C65}"/>
              </a:ext>
            </a:extLst>
          </p:cNvPr>
          <p:cNvSpPr txBox="1"/>
          <p:nvPr/>
        </p:nvSpPr>
        <p:spPr>
          <a:xfrm>
            <a:off x="5210175" y="2419350"/>
            <a:ext cx="1226554" cy="369332"/>
          </a:xfrm>
          <a:prstGeom prst="rect">
            <a:avLst/>
          </a:prstGeom>
          <a:noFill/>
        </p:spPr>
        <p:txBody>
          <a:bodyPr wrap="none" rtlCol="0">
            <a:spAutoFit/>
          </a:bodyPr>
          <a:lstStyle/>
          <a:p>
            <a:r>
              <a:rPr lang="en-CA" dirty="0"/>
              <a:t>APPROACH</a:t>
            </a:r>
          </a:p>
        </p:txBody>
      </p:sp>
      <p:sp>
        <p:nvSpPr>
          <p:cNvPr id="3" name="Rectangle 2">
            <a:extLst>
              <a:ext uri="{FF2B5EF4-FFF2-40B4-BE49-F238E27FC236}">
                <a16:creationId xmlns:a16="http://schemas.microsoft.com/office/drawing/2014/main" id="{05586D07-1864-56F1-9BF7-DF55066896E5}"/>
              </a:ext>
            </a:extLst>
          </p:cNvPr>
          <p:cNvSpPr/>
          <p:nvPr/>
        </p:nvSpPr>
        <p:spPr>
          <a:xfrm>
            <a:off x="0" y="0"/>
            <a:ext cx="8332895" cy="28302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TextBox 3">
            <a:extLst>
              <a:ext uri="{FF2B5EF4-FFF2-40B4-BE49-F238E27FC236}">
                <a16:creationId xmlns:a16="http://schemas.microsoft.com/office/drawing/2014/main" id="{8B7D7825-6A57-2FF0-4975-CF0C429FF2A2}"/>
              </a:ext>
            </a:extLst>
          </p:cNvPr>
          <p:cNvSpPr txBox="1"/>
          <p:nvPr/>
        </p:nvSpPr>
        <p:spPr>
          <a:xfrm>
            <a:off x="2362200" y="2644173"/>
            <a:ext cx="7467600" cy="1569660"/>
          </a:xfrm>
          <a:prstGeom prst="rect">
            <a:avLst/>
          </a:prstGeom>
          <a:ln/>
        </p:spPr>
        <p:style>
          <a:lnRef idx="3">
            <a:schemeClr val="lt1"/>
          </a:lnRef>
          <a:fillRef idx="1">
            <a:schemeClr val="dk1"/>
          </a:fillRef>
          <a:effectRef idx="1">
            <a:schemeClr val="dk1"/>
          </a:effectRef>
          <a:fontRef idx="minor">
            <a:schemeClr val="lt1"/>
          </a:fontRef>
        </p:style>
        <p:txBody>
          <a:bodyPr wrap="square" rtlCol="0" anchor="ctr">
            <a:spAutoFit/>
          </a:bodyPr>
          <a:lstStyle/>
          <a:p>
            <a:pPr algn="ctr"/>
            <a:r>
              <a:rPr lang="en-CA" sz="9600" dirty="0">
                <a:solidFill>
                  <a:srgbClr val="FFC000"/>
                </a:solidFill>
              </a:rPr>
              <a:t>DATA</a:t>
            </a:r>
          </a:p>
        </p:txBody>
      </p:sp>
      <p:sp>
        <p:nvSpPr>
          <p:cNvPr id="6" name="TextBox 5">
            <a:extLst>
              <a:ext uri="{FF2B5EF4-FFF2-40B4-BE49-F238E27FC236}">
                <a16:creationId xmlns:a16="http://schemas.microsoft.com/office/drawing/2014/main" id="{CD2EF305-9BDC-CA46-D7E9-7FCC3DAA40FA}"/>
              </a:ext>
            </a:extLst>
          </p:cNvPr>
          <p:cNvSpPr txBox="1"/>
          <p:nvPr/>
        </p:nvSpPr>
        <p:spPr>
          <a:xfrm>
            <a:off x="529771" y="9818247"/>
            <a:ext cx="11132457" cy="1938992"/>
          </a:xfrm>
          <a:prstGeom prst="rect">
            <a:avLst/>
          </a:prstGeom>
          <a:noFill/>
          <a:ln>
            <a:noFill/>
          </a:ln>
        </p:spPr>
        <p:txBody>
          <a:bodyPr wrap="square" rtlCol="0">
            <a:spAutoFit/>
          </a:bodyPr>
          <a:lstStyle/>
          <a:p>
            <a:pPr marL="285750" indent="-285750">
              <a:buFont typeface="Arial" panose="020B0604020202020204" pitchFamily="34" charset="0"/>
              <a:buChar char="•"/>
            </a:pPr>
            <a:r>
              <a:rPr lang="en-CA" sz="2400" dirty="0">
                <a:solidFill>
                  <a:schemeClr val="bg1"/>
                </a:solidFill>
              </a:rPr>
              <a:t>The data is obtained from an ongoing Kaggle Competition “</a:t>
            </a:r>
            <a:r>
              <a:rPr lang="en-CA" sz="2400" b="1" dirty="0">
                <a:solidFill>
                  <a:schemeClr val="bg1"/>
                </a:solidFill>
                <a:hlinkClick r:id="rId2">
                  <a:extLst>
                    <a:ext uri="{A12FA001-AC4F-418D-AE19-62706E023703}">
                      <ahyp:hlinkClr xmlns:ahyp="http://schemas.microsoft.com/office/drawing/2018/hyperlinkcolor" val="tx"/>
                    </a:ext>
                  </a:extLst>
                </a:hlinkClick>
              </a:rPr>
              <a:t>Home Credit Risk Stability</a:t>
            </a:r>
            <a:r>
              <a:rPr lang="en-CA" sz="2400" dirty="0">
                <a:solidFill>
                  <a:schemeClr val="bg1"/>
                </a:solidFill>
              </a:rPr>
              <a:t>”</a:t>
            </a:r>
          </a:p>
          <a:p>
            <a:pPr marL="285750" indent="-285750">
              <a:buFont typeface="Arial" panose="020B0604020202020204" pitchFamily="34" charset="0"/>
              <a:buChar char="•"/>
            </a:pPr>
            <a:r>
              <a:rPr lang="en-CA" sz="2400" dirty="0">
                <a:solidFill>
                  <a:schemeClr val="bg1"/>
                </a:solidFill>
              </a:rPr>
              <a:t>1,000,000 rows of data and 500 total columns</a:t>
            </a:r>
          </a:p>
          <a:p>
            <a:pPr marL="285750" indent="-285750">
              <a:buFont typeface="Arial" panose="020B0604020202020204" pitchFamily="34" charset="0"/>
              <a:buChar char="•"/>
            </a:pPr>
            <a:r>
              <a:rPr lang="en-CA" sz="2400" dirty="0">
                <a:solidFill>
                  <a:schemeClr val="bg1"/>
                </a:solidFill>
              </a:rPr>
              <a:t>Highly Imbalanced dataset with a 97% no-default rate.</a:t>
            </a:r>
          </a:p>
          <a:p>
            <a:pPr marL="285750" indent="-285750">
              <a:buFont typeface="Arial" panose="020B0604020202020204" pitchFamily="34" charset="0"/>
              <a:buChar char="•"/>
            </a:pPr>
            <a:r>
              <a:rPr lang="en-CA" sz="2400" dirty="0">
                <a:solidFill>
                  <a:schemeClr val="bg1"/>
                </a:solidFill>
              </a:rPr>
              <a:t>Numeric values have a wide variance throughout the dataset.</a:t>
            </a:r>
          </a:p>
        </p:txBody>
      </p:sp>
      <p:sp>
        <p:nvSpPr>
          <p:cNvPr id="7" name="TextBox 6">
            <a:extLst>
              <a:ext uri="{FF2B5EF4-FFF2-40B4-BE49-F238E27FC236}">
                <a16:creationId xmlns:a16="http://schemas.microsoft.com/office/drawing/2014/main" id="{AEABCDB9-05EF-5D07-367B-AEE072A95EE9}"/>
              </a:ext>
            </a:extLst>
          </p:cNvPr>
          <p:cNvSpPr txBox="1"/>
          <p:nvPr/>
        </p:nvSpPr>
        <p:spPr>
          <a:xfrm>
            <a:off x="2362200" y="7392244"/>
            <a:ext cx="7467600" cy="1569660"/>
          </a:xfrm>
          <a:prstGeom prst="rect">
            <a:avLst/>
          </a:prstGeom>
          <a:ln/>
        </p:spPr>
        <p:style>
          <a:lnRef idx="3">
            <a:schemeClr val="lt1"/>
          </a:lnRef>
          <a:fillRef idx="1">
            <a:schemeClr val="dk1"/>
          </a:fillRef>
          <a:effectRef idx="1">
            <a:schemeClr val="dk1"/>
          </a:effectRef>
          <a:fontRef idx="minor">
            <a:schemeClr val="lt1"/>
          </a:fontRef>
        </p:style>
        <p:txBody>
          <a:bodyPr wrap="square" rtlCol="0" anchor="ctr">
            <a:spAutoFit/>
          </a:bodyPr>
          <a:lstStyle/>
          <a:p>
            <a:pPr algn="ctr"/>
            <a:r>
              <a:rPr lang="en-CA" sz="9600" dirty="0">
                <a:solidFill>
                  <a:srgbClr val="FFC000"/>
                </a:solidFill>
              </a:rPr>
              <a:t>DATA</a:t>
            </a:r>
          </a:p>
        </p:txBody>
      </p:sp>
    </p:spTree>
    <p:extLst>
      <p:ext uri="{BB962C8B-B14F-4D97-AF65-F5344CB8AC3E}">
        <p14:creationId xmlns:p14="http://schemas.microsoft.com/office/powerpoint/2010/main" val="332813709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586D07-1864-56F1-9BF7-DF55066896E5}"/>
              </a:ext>
            </a:extLst>
          </p:cNvPr>
          <p:cNvSpPr/>
          <p:nvPr/>
        </p:nvSpPr>
        <p:spPr>
          <a:xfrm>
            <a:off x="0" y="0"/>
            <a:ext cx="8332895" cy="28302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C2C18875-860A-6C01-2BDC-C65885DB66E6}"/>
              </a:ext>
            </a:extLst>
          </p:cNvPr>
          <p:cNvSpPr txBox="1"/>
          <p:nvPr/>
        </p:nvSpPr>
        <p:spPr>
          <a:xfrm>
            <a:off x="529771" y="3315847"/>
            <a:ext cx="11132457" cy="1938992"/>
          </a:xfrm>
          <a:prstGeom prst="rect">
            <a:avLst/>
          </a:prstGeom>
          <a:noFill/>
          <a:ln>
            <a:noFill/>
          </a:ln>
        </p:spPr>
        <p:txBody>
          <a:bodyPr wrap="square" rtlCol="0">
            <a:spAutoFit/>
          </a:bodyPr>
          <a:lstStyle/>
          <a:p>
            <a:pPr marL="285750" indent="-285750">
              <a:buFont typeface="Arial" panose="020B0604020202020204" pitchFamily="34" charset="0"/>
              <a:buChar char="•"/>
            </a:pPr>
            <a:r>
              <a:rPr lang="en-CA" sz="2400" dirty="0">
                <a:solidFill>
                  <a:schemeClr val="bg1"/>
                </a:solidFill>
              </a:rPr>
              <a:t>Obtained from an ongoing Kaggle Competition “</a:t>
            </a:r>
            <a:r>
              <a:rPr lang="en-CA" sz="2400" b="1" dirty="0">
                <a:solidFill>
                  <a:schemeClr val="bg1"/>
                </a:solidFill>
                <a:hlinkClick r:id="rId3">
                  <a:extLst>
                    <a:ext uri="{A12FA001-AC4F-418D-AE19-62706E023703}">
                      <ahyp:hlinkClr xmlns:ahyp="http://schemas.microsoft.com/office/drawing/2018/hyperlinkcolor" val="tx"/>
                    </a:ext>
                  </a:extLst>
                </a:hlinkClick>
              </a:rPr>
              <a:t>Home Credit Risk Stability</a:t>
            </a:r>
            <a:r>
              <a:rPr lang="en-CA" sz="2400" dirty="0">
                <a:solidFill>
                  <a:schemeClr val="bg1"/>
                </a:solidFill>
              </a:rPr>
              <a:t>”</a:t>
            </a:r>
          </a:p>
          <a:p>
            <a:pPr marL="285750" indent="-285750">
              <a:buFont typeface="Arial" panose="020B0604020202020204" pitchFamily="34" charset="0"/>
              <a:buChar char="•"/>
            </a:pPr>
            <a:r>
              <a:rPr lang="en-CA" sz="2400" dirty="0">
                <a:solidFill>
                  <a:schemeClr val="bg1"/>
                </a:solidFill>
              </a:rPr>
              <a:t>1,000,000 rows of data and 500 total columns</a:t>
            </a:r>
          </a:p>
          <a:p>
            <a:pPr marL="285750" indent="-285750">
              <a:buFont typeface="Arial" panose="020B0604020202020204" pitchFamily="34" charset="0"/>
              <a:buChar char="•"/>
            </a:pPr>
            <a:r>
              <a:rPr lang="en-CA" sz="2400" dirty="0">
                <a:solidFill>
                  <a:schemeClr val="bg1"/>
                </a:solidFill>
              </a:rPr>
              <a:t>Highly Imbalanced dataset with a 97% no-default rate.</a:t>
            </a:r>
          </a:p>
          <a:p>
            <a:pPr marL="285750" indent="-285750">
              <a:buFont typeface="Arial" panose="020B0604020202020204" pitchFamily="34" charset="0"/>
              <a:buChar char="•"/>
            </a:pPr>
            <a:r>
              <a:rPr lang="en-CA" sz="2400" dirty="0">
                <a:solidFill>
                  <a:schemeClr val="bg1"/>
                </a:solidFill>
              </a:rPr>
              <a:t>Numeric values have a wide variance throughout the dataset.</a:t>
            </a:r>
          </a:p>
          <a:p>
            <a:pPr marL="285750" indent="-285750">
              <a:buFont typeface="Arial" panose="020B0604020202020204" pitchFamily="34" charset="0"/>
              <a:buChar char="•"/>
            </a:pPr>
            <a:r>
              <a:rPr lang="en-CA" sz="2400" dirty="0">
                <a:solidFill>
                  <a:schemeClr val="bg1"/>
                </a:solidFill>
              </a:rPr>
              <a:t>Sparse Data: Less than 10% of columns with full information.</a:t>
            </a:r>
          </a:p>
        </p:txBody>
      </p:sp>
      <p:sp>
        <p:nvSpPr>
          <p:cNvPr id="6" name="TextBox 5">
            <a:extLst>
              <a:ext uri="{FF2B5EF4-FFF2-40B4-BE49-F238E27FC236}">
                <a16:creationId xmlns:a16="http://schemas.microsoft.com/office/drawing/2014/main" id="{FC0B2EBB-B6AD-0E74-C5CE-D7C535432956}"/>
              </a:ext>
            </a:extLst>
          </p:cNvPr>
          <p:cNvSpPr txBox="1"/>
          <p:nvPr/>
        </p:nvSpPr>
        <p:spPr>
          <a:xfrm>
            <a:off x="2362200" y="889844"/>
            <a:ext cx="7467600" cy="1569660"/>
          </a:xfrm>
          <a:prstGeom prst="rect">
            <a:avLst/>
          </a:prstGeom>
          <a:ln/>
        </p:spPr>
        <p:style>
          <a:lnRef idx="3">
            <a:schemeClr val="lt1"/>
          </a:lnRef>
          <a:fillRef idx="1">
            <a:schemeClr val="dk1"/>
          </a:fillRef>
          <a:effectRef idx="1">
            <a:schemeClr val="dk1"/>
          </a:effectRef>
          <a:fontRef idx="minor">
            <a:schemeClr val="lt1"/>
          </a:fontRef>
        </p:style>
        <p:txBody>
          <a:bodyPr wrap="square" rtlCol="0" anchor="ctr">
            <a:spAutoFit/>
          </a:bodyPr>
          <a:lstStyle/>
          <a:p>
            <a:pPr algn="ctr"/>
            <a:r>
              <a:rPr lang="en-CA" sz="9600" dirty="0">
                <a:solidFill>
                  <a:srgbClr val="FFC000"/>
                </a:solidFill>
              </a:rPr>
              <a:t>DATA</a:t>
            </a:r>
          </a:p>
        </p:txBody>
      </p:sp>
      <p:sp>
        <p:nvSpPr>
          <p:cNvPr id="7" name="Freeform: Shape 6">
            <a:extLst>
              <a:ext uri="{FF2B5EF4-FFF2-40B4-BE49-F238E27FC236}">
                <a16:creationId xmlns:a16="http://schemas.microsoft.com/office/drawing/2014/main" id="{BB761354-79F1-3626-CA6B-07683BB0462A}"/>
              </a:ext>
            </a:extLst>
          </p:cNvPr>
          <p:cNvSpPr/>
          <p:nvPr/>
        </p:nvSpPr>
        <p:spPr>
          <a:xfrm>
            <a:off x="334676" y="7442200"/>
            <a:ext cx="3831771" cy="1930400"/>
          </a:xfrm>
          <a:custGeom>
            <a:avLst/>
            <a:gdLst/>
            <a:ahLst/>
            <a:cxnLst/>
            <a:rect l="l" t="t" r="r" b="b"/>
            <a:pathLst>
              <a:path w="3831771" h="1930400">
                <a:moveTo>
                  <a:pt x="1394902" y="1114700"/>
                </a:moveTo>
                <a:lnTo>
                  <a:pt x="1395102" y="1114700"/>
                </a:lnTo>
                <a:lnTo>
                  <a:pt x="1440299" y="1243692"/>
                </a:lnTo>
                <a:lnTo>
                  <a:pt x="1350304" y="1243692"/>
                </a:lnTo>
                <a:close/>
                <a:moveTo>
                  <a:pt x="1623329" y="1108700"/>
                </a:moveTo>
                <a:lnTo>
                  <a:pt x="1652328" y="1108700"/>
                </a:lnTo>
                <a:cubicBezTo>
                  <a:pt x="1659127" y="1108700"/>
                  <a:pt x="1664627" y="1108900"/>
                  <a:pt x="1668827" y="1109300"/>
                </a:cubicBezTo>
                <a:cubicBezTo>
                  <a:pt x="1673026" y="1109700"/>
                  <a:pt x="1676793" y="1110367"/>
                  <a:pt x="1680126" y="1111300"/>
                </a:cubicBezTo>
                <a:cubicBezTo>
                  <a:pt x="1690792" y="1114367"/>
                  <a:pt x="1698392" y="1119400"/>
                  <a:pt x="1702925" y="1126399"/>
                </a:cubicBezTo>
                <a:cubicBezTo>
                  <a:pt x="1707458" y="1133399"/>
                  <a:pt x="1709724" y="1141965"/>
                  <a:pt x="1709724" y="1152098"/>
                </a:cubicBezTo>
                <a:cubicBezTo>
                  <a:pt x="1709724" y="1158364"/>
                  <a:pt x="1708691" y="1164164"/>
                  <a:pt x="1706624" y="1169497"/>
                </a:cubicBezTo>
                <a:cubicBezTo>
                  <a:pt x="1704558" y="1174829"/>
                  <a:pt x="1701325" y="1179463"/>
                  <a:pt x="1696925" y="1183396"/>
                </a:cubicBezTo>
                <a:cubicBezTo>
                  <a:pt x="1692525" y="1187329"/>
                  <a:pt x="1687026" y="1190395"/>
                  <a:pt x="1680426" y="1192595"/>
                </a:cubicBezTo>
                <a:cubicBezTo>
                  <a:pt x="1673826" y="1194795"/>
                  <a:pt x="1665994" y="1195895"/>
                  <a:pt x="1656927" y="1195895"/>
                </a:cubicBezTo>
                <a:lnTo>
                  <a:pt x="1623329" y="1195895"/>
                </a:lnTo>
                <a:close/>
                <a:moveTo>
                  <a:pt x="1601731" y="1080302"/>
                </a:moveTo>
                <a:cubicBezTo>
                  <a:pt x="1598664" y="1080302"/>
                  <a:pt x="1595764" y="1081335"/>
                  <a:pt x="1593031" y="1083402"/>
                </a:cubicBezTo>
                <a:cubicBezTo>
                  <a:pt x="1590298" y="1085468"/>
                  <a:pt x="1588932" y="1089101"/>
                  <a:pt x="1588932" y="1094301"/>
                </a:cubicBezTo>
                <a:lnTo>
                  <a:pt x="1588932" y="1333887"/>
                </a:lnTo>
                <a:cubicBezTo>
                  <a:pt x="1588932" y="1334953"/>
                  <a:pt x="1589198" y="1335886"/>
                  <a:pt x="1589731" y="1336686"/>
                </a:cubicBezTo>
                <a:cubicBezTo>
                  <a:pt x="1590265" y="1337486"/>
                  <a:pt x="1591198" y="1338120"/>
                  <a:pt x="1592531" y="1338586"/>
                </a:cubicBezTo>
                <a:cubicBezTo>
                  <a:pt x="1593865" y="1339053"/>
                  <a:pt x="1595631" y="1339453"/>
                  <a:pt x="1597831" y="1339786"/>
                </a:cubicBezTo>
                <a:cubicBezTo>
                  <a:pt x="1600031" y="1340119"/>
                  <a:pt x="1602797" y="1340286"/>
                  <a:pt x="1606130" y="1340286"/>
                </a:cubicBezTo>
                <a:cubicBezTo>
                  <a:pt x="1609464" y="1340286"/>
                  <a:pt x="1612230" y="1340119"/>
                  <a:pt x="1614430" y="1339786"/>
                </a:cubicBezTo>
                <a:cubicBezTo>
                  <a:pt x="1616630" y="1339453"/>
                  <a:pt x="1618363" y="1339053"/>
                  <a:pt x="1619630" y="1338586"/>
                </a:cubicBezTo>
                <a:cubicBezTo>
                  <a:pt x="1620896" y="1338120"/>
                  <a:pt x="1621829" y="1337486"/>
                  <a:pt x="1622429" y="1336686"/>
                </a:cubicBezTo>
                <a:cubicBezTo>
                  <a:pt x="1623029" y="1335886"/>
                  <a:pt x="1623329" y="1334953"/>
                  <a:pt x="1623329" y="1333887"/>
                </a:cubicBezTo>
                <a:lnTo>
                  <a:pt x="1623329" y="1223693"/>
                </a:lnTo>
                <a:lnTo>
                  <a:pt x="1646328" y="1223693"/>
                </a:lnTo>
                <a:cubicBezTo>
                  <a:pt x="1654194" y="1223693"/>
                  <a:pt x="1660927" y="1224860"/>
                  <a:pt x="1666527" y="1227193"/>
                </a:cubicBezTo>
                <a:cubicBezTo>
                  <a:pt x="1672127" y="1229526"/>
                  <a:pt x="1676993" y="1232793"/>
                  <a:pt x="1681126" y="1236992"/>
                </a:cubicBezTo>
                <a:cubicBezTo>
                  <a:pt x="1685259" y="1241192"/>
                  <a:pt x="1688825" y="1246192"/>
                  <a:pt x="1691825" y="1251992"/>
                </a:cubicBezTo>
                <a:cubicBezTo>
                  <a:pt x="1694825" y="1257791"/>
                  <a:pt x="1697725" y="1264157"/>
                  <a:pt x="1700525" y="1271090"/>
                </a:cubicBezTo>
                <a:lnTo>
                  <a:pt x="1724323" y="1332087"/>
                </a:lnTo>
                <a:cubicBezTo>
                  <a:pt x="1724857" y="1333687"/>
                  <a:pt x="1725490" y="1335020"/>
                  <a:pt x="1726223" y="1336086"/>
                </a:cubicBezTo>
                <a:cubicBezTo>
                  <a:pt x="1726956" y="1337153"/>
                  <a:pt x="1727990" y="1337986"/>
                  <a:pt x="1729323" y="1338586"/>
                </a:cubicBezTo>
                <a:cubicBezTo>
                  <a:pt x="1730656" y="1339186"/>
                  <a:pt x="1732423" y="1339619"/>
                  <a:pt x="1734623" y="1339886"/>
                </a:cubicBezTo>
                <a:cubicBezTo>
                  <a:pt x="1736822" y="1340153"/>
                  <a:pt x="1739656" y="1340286"/>
                  <a:pt x="1743122" y="1340286"/>
                </a:cubicBezTo>
                <a:cubicBezTo>
                  <a:pt x="1747122" y="1340286"/>
                  <a:pt x="1750322" y="1340153"/>
                  <a:pt x="1752721" y="1339886"/>
                </a:cubicBezTo>
                <a:cubicBezTo>
                  <a:pt x="1755121" y="1339619"/>
                  <a:pt x="1756988" y="1339219"/>
                  <a:pt x="1758321" y="1338686"/>
                </a:cubicBezTo>
                <a:cubicBezTo>
                  <a:pt x="1759654" y="1338153"/>
                  <a:pt x="1760521" y="1337486"/>
                  <a:pt x="1760921" y="1336686"/>
                </a:cubicBezTo>
                <a:cubicBezTo>
                  <a:pt x="1761321" y="1335886"/>
                  <a:pt x="1761521" y="1334953"/>
                  <a:pt x="1761521" y="1333887"/>
                </a:cubicBezTo>
                <a:cubicBezTo>
                  <a:pt x="1761521" y="1332820"/>
                  <a:pt x="1761254" y="1331320"/>
                  <a:pt x="1760721" y="1329387"/>
                </a:cubicBezTo>
                <a:cubicBezTo>
                  <a:pt x="1760188" y="1327454"/>
                  <a:pt x="1758988" y="1324087"/>
                  <a:pt x="1757121" y="1319287"/>
                </a:cubicBezTo>
                <a:lnTo>
                  <a:pt x="1733923" y="1262291"/>
                </a:lnTo>
                <a:cubicBezTo>
                  <a:pt x="1731256" y="1255758"/>
                  <a:pt x="1728590" y="1249892"/>
                  <a:pt x="1725923" y="1244692"/>
                </a:cubicBezTo>
                <a:cubicBezTo>
                  <a:pt x="1723257" y="1239492"/>
                  <a:pt x="1720424" y="1234893"/>
                  <a:pt x="1717424" y="1230893"/>
                </a:cubicBezTo>
                <a:cubicBezTo>
                  <a:pt x="1714424" y="1226893"/>
                  <a:pt x="1711191" y="1223460"/>
                  <a:pt x="1707724" y="1220593"/>
                </a:cubicBezTo>
                <a:cubicBezTo>
                  <a:pt x="1704258" y="1217727"/>
                  <a:pt x="1700391" y="1215360"/>
                  <a:pt x="1696125" y="1213494"/>
                </a:cubicBezTo>
                <a:cubicBezTo>
                  <a:pt x="1703725" y="1210827"/>
                  <a:pt x="1710591" y="1207561"/>
                  <a:pt x="1716724" y="1203694"/>
                </a:cubicBezTo>
                <a:cubicBezTo>
                  <a:pt x="1722857" y="1199828"/>
                  <a:pt x="1728123" y="1195262"/>
                  <a:pt x="1732523" y="1189995"/>
                </a:cubicBezTo>
                <a:cubicBezTo>
                  <a:pt x="1736923" y="1184729"/>
                  <a:pt x="1740289" y="1178663"/>
                  <a:pt x="1742622" y="1171796"/>
                </a:cubicBezTo>
                <a:cubicBezTo>
                  <a:pt x="1744955" y="1164930"/>
                  <a:pt x="1746122" y="1157164"/>
                  <a:pt x="1746122" y="1148498"/>
                </a:cubicBezTo>
                <a:cubicBezTo>
                  <a:pt x="1746122" y="1139565"/>
                  <a:pt x="1744822" y="1131399"/>
                  <a:pt x="1742222" y="1123999"/>
                </a:cubicBezTo>
                <a:cubicBezTo>
                  <a:pt x="1739622" y="1116600"/>
                  <a:pt x="1735722" y="1110033"/>
                  <a:pt x="1730523" y="1104301"/>
                </a:cubicBezTo>
                <a:cubicBezTo>
                  <a:pt x="1725323" y="1098568"/>
                  <a:pt x="1718890" y="1093834"/>
                  <a:pt x="1711224" y="1090101"/>
                </a:cubicBezTo>
                <a:cubicBezTo>
                  <a:pt x="1703558" y="1086368"/>
                  <a:pt x="1694725" y="1083635"/>
                  <a:pt x="1684726" y="1081902"/>
                </a:cubicBezTo>
                <a:cubicBezTo>
                  <a:pt x="1681259" y="1081502"/>
                  <a:pt x="1677359" y="1081135"/>
                  <a:pt x="1673026" y="1080802"/>
                </a:cubicBezTo>
                <a:cubicBezTo>
                  <a:pt x="1668693" y="1080469"/>
                  <a:pt x="1663260" y="1080302"/>
                  <a:pt x="1656727" y="1080302"/>
                </a:cubicBezTo>
                <a:close/>
                <a:moveTo>
                  <a:pt x="1087381" y="1080302"/>
                </a:moveTo>
                <a:cubicBezTo>
                  <a:pt x="1084314" y="1080302"/>
                  <a:pt x="1081414" y="1081335"/>
                  <a:pt x="1078681" y="1083402"/>
                </a:cubicBezTo>
                <a:cubicBezTo>
                  <a:pt x="1075948" y="1085468"/>
                  <a:pt x="1074582" y="1089101"/>
                  <a:pt x="1074582" y="1094301"/>
                </a:cubicBezTo>
                <a:lnTo>
                  <a:pt x="1074582" y="1325087"/>
                </a:lnTo>
                <a:cubicBezTo>
                  <a:pt x="1074582" y="1330287"/>
                  <a:pt x="1075948" y="1333920"/>
                  <a:pt x="1078681" y="1335986"/>
                </a:cubicBezTo>
                <a:cubicBezTo>
                  <a:pt x="1081414" y="1338053"/>
                  <a:pt x="1084314" y="1339086"/>
                  <a:pt x="1087381" y="1339086"/>
                </a:cubicBezTo>
                <a:lnTo>
                  <a:pt x="1211573" y="1339086"/>
                </a:lnTo>
                <a:cubicBezTo>
                  <a:pt x="1212640" y="1339086"/>
                  <a:pt x="1213606" y="1338819"/>
                  <a:pt x="1214473" y="1338286"/>
                </a:cubicBezTo>
                <a:cubicBezTo>
                  <a:pt x="1215340" y="1337753"/>
                  <a:pt x="1216106" y="1336886"/>
                  <a:pt x="1216773" y="1335686"/>
                </a:cubicBezTo>
                <a:cubicBezTo>
                  <a:pt x="1217439" y="1334486"/>
                  <a:pt x="1217906" y="1332987"/>
                  <a:pt x="1218173" y="1331187"/>
                </a:cubicBezTo>
                <a:cubicBezTo>
                  <a:pt x="1218439" y="1329387"/>
                  <a:pt x="1218573" y="1327287"/>
                  <a:pt x="1218573" y="1324887"/>
                </a:cubicBezTo>
                <a:cubicBezTo>
                  <a:pt x="1218573" y="1322220"/>
                  <a:pt x="1218439" y="1319987"/>
                  <a:pt x="1218173" y="1318187"/>
                </a:cubicBezTo>
                <a:cubicBezTo>
                  <a:pt x="1217906" y="1316388"/>
                  <a:pt x="1217439" y="1314921"/>
                  <a:pt x="1216773" y="1313788"/>
                </a:cubicBezTo>
                <a:cubicBezTo>
                  <a:pt x="1216106" y="1312654"/>
                  <a:pt x="1215340" y="1311821"/>
                  <a:pt x="1214473" y="1311288"/>
                </a:cubicBezTo>
                <a:cubicBezTo>
                  <a:pt x="1213606" y="1310755"/>
                  <a:pt x="1212640" y="1310488"/>
                  <a:pt x="1211573" y="1310488"/>
                </a:cubicBezTo>
                <a:lnTo>
                  <a:pt x="1108980" y="1310488"/>
                </a:lnTo>
                <a:lnTo>
                  <a:pt x="1108980" y="1217894"/>
                </a:lnTo>
                <a:lnTo>
                  <a:pt x="1195774" y="1217894"/>
                </a:lnTo>
                <a:cubicBezTo>
                  <a:pt x="1196841" y="1217894"/>
                  <a:pt x="1197807" y="1217660"/>
                  <a:pt x="1198674" y="1217194"/>
                </a:cubicBezTo>
                <a:cubicBezTo>
                  <a:pt x="1199541" y="1216727"/>
                  <a:pt x="1200274" y="1215960"/>
                  <a:pt x="1200874" y="1214894"/>
                </a:cubicBezTo>
                <a:cubicBezTo>
                  <a:pt x="1201474" y="1213827"/>
                  <a:pt x="1201907" y="1212427"/>
                  <a:pt x="1202174" y="1210694"/>
                </a:cubicBezTo>
                <a:cubicBezTo>
                  <a:pt x="1202440" y="1208961"/>
                  <a:pt x="1202574" y="1206894"/>
                  <a:pt x="1202574" y="1204494"/>
                </a:cubicBezTo>
                <a:cubicBezTo>
                  <a:pt x="1202574" y="1201961"/>
                  <a:pt x="1202440" y="1199761"/>
                  <a:pt x="1202174" y="1197895"/>
                </a:cubicBezTo>
                <a:cubicBezTo>
                  <a:pt x="1201907" y="1196028"/>
                  <a:pt x="1201474" y="1194562"/>
                  <a:pt x="1200874" y="1193495"/>
                </a:cubicBezTo>
                <a:cubicBezTo>
                  <a:pt x="1200274" y="1192428"/>
                  <a:pt x="1199541" y="1191595"/>
                  <a:pt x="1198674" y="1190995"/>
                </a:cubicBezTo>
                <a:cubicBezTo>
                  <a:pt x="1197807" y="1190395"/>
                  <a:pt x="1196841" y="1190095"/>
                  <a:pt x="1195774" y="1190095"/>
                </a:cubicBezTo>
                <a:lnTo>
                  <a:pt x="1108980" y="1190095"/>
                </a:lnTo>
                <a:lnTo>
                  <a:pt x="1108980" y="1108900"/>
                </a:lnTo>
                <a:lnTo>
                  <a:pt x="1210173" y="1108900"/>
                </a:lnTo>
                <a:cubicBezTo>
                  <a:pt x="1211240" y="1108900"/>
                  <a:pt x="1212207" y="1108634"/>
                  <a:pt x="1213073" y="1108100"/>
                </a:cubicBezTo>
                <a:cubicBezTo>
                  <a:pt x="1213940" y="1107567"/>
                  <a:pt x="1214640" y="1106734"/>
                  <a:pt x="1215173" y="1105600"/>
                </a:cubicBezTo>
                <a:cubicBezTo>
                  <a:pt x="1215706" y="1104467"/>
                  <a:pt x="1216140" y="1103001"/>
                  <a:pt x="1216473" y="1101201"/>
                </a:cubicBezTo>
                <a:cubicBezTo>
                  <a:pt x="1216806" y="1099401"/>
                  <a:pt x="1216973" y="1097301"/>
                  <a:pt x="1216973" y="1094901"/>
                </a:cubicBezTo>
                <a:cubicBezTo>
                  <a:pt x="1216973" y="1092235"/>
                  <a:pt x="1216806" y="1090001"/>
                  <a:pt x="1216473" y="1088201"/>
                </a:cubicBezTo>
                <a:cubicBezTo>
                  <a:pt x="1216140" y="1086402"/>
                  <a:pt x="1215706" y="1084902"/>
                  <a:pt x="1215173" y="1083702"/>
                </a:cubicBezTo>
                <a:cubicBezTo>
                  <a:pt x="1214640" y="1082502"/>
                  <a:pt x="1213940" y="1081635"/>
                  <a:pt x="1213073" y="1081102"/>
                </a:cubicBezTo>
                <a:cubicBezTo>
                  <a:pt x="1212207" y="1080569"/>
                  <a:pt x="1211240" y="1080302"/>
                  <a:pt x="1210173" y="1080302"/>
                </a:cubicBezTo>
                <a:close/>
                <a:moveTo>
                  <a:pt x="2472486" y="1079702"/>
                </a:moveTo>
                <a:cubicBezTo>
                  <a:pt x="2468970" y="1079702"/>
                  <a:pt x="2466121" y="1079835"/>
                  <a:pt x="2463940" y="1080102"/>
                </a:cubicBezTo>
                <a:cubicBezTo>
                  <a:pt x="2461759" y="1080369"/>
                  <a:pt x="2460000" y="1080802"/>
                  <a:pt x="2458664" y="1081402"/>
                </a:cubicBezTo>
                <a:cubicBezTo>
                  <a:pt x="2457327" y="1082002"/>
                  <a:pt x="2456378" y="1082702"/>
                  <a:pt x="2455815" y="1083502"/>
                </a:cubicBezTo>
                <a:cubicBezTo>
                  <a:pt x="2455253" y="1084302"/>
                  <a:pt x="2454972" y="1085168"/>
                  <a:pt x="2454972" y="1086102"/>
                </a:cubicBezTo>
                <a:lnTo>
                  <a:pt x="2454972" y="1226493"/>
                </a:lnTo>
                <a:cubicBezTo>
                  <a:pt x="2454972" y="1237026"/>
                  <a:pt x="2455005" y="1247992"/>
                  <a:pt x="2455072" y="1259391"/>
                </a:cubicBezTo>
                <a:cubicBezTo>
                  <a:pt x="2455138" y="1270790"/>
                  <a:pt x="2455305" y="1281756"/>
                  <a:pt x="2455572" y="1292289"/>
                </a:cubicBezTo>
                <a:lnTo>
                  <a:pt x="2455372" y="1292289"/>
                </a:lnTo>
                <a:cubicBezTo>
                  <a:pt x="2452278" y="1286023"/>
                  <a:pt x="2449153" y="1279790"/>
                  <a:pt x="2445997" y="1273590"/>
                </a:cubicBezTo>
                <a:cubicBezTo>
                  <a:pt x="2442841" y="1267391"/>
                  <a:pt x="2439652" y="1261091"/>
                  <a:pt x="2436431" y="1254691"/>
                </a:cubicBezTo>
                <a:cubicBezTo>
                  <a:pt x="2433209" y="1248292"/>
                  <a:pt x="2429859" y="1241792"/>
                  <a:pt x="2426380" y="1235193"/>
                </a:cubicBezTo>
                <a:cubicBezTo>
                  <a:pt x="2422901" y="1228593"/>
                  <a:pt x="2419293" y="1221827"/>
                  <a:pt x="2415555" y="1214894"/>
                </a:cubicBezTo>
                <a:lnTo>
                  <a:pt x="2354865" y="1101301"/>
                </a:lnTo>
                <a:cubicBezTo>
                  <a:pt x="2352674" y="1097168"/>
                  <a:pt x="2350580" y="1093734"/>
                  <a:pt x="2348584" y="1091001"/>
                </a:cubicBezTo>
                <a:cubicBezTo>
                  <a:pt x="2346589" y="1088268"/>
                  <a:pt x="2344525" y="1086135"/>
                  <a:pt x="2342393" y="1084602"/>
                </a:cubicBezTo>
                <a:cubicBezTo>
                  <a:pt x="2340260" y="1083068"/>
                  <a:pt x="2337852" y="1081969"/>
                  <a:pt x="2335168" y="1081302"/>
                </a:cubicBezTo>
                <a:cubicBezTo>
                  <a:pt x="2332484" y="1080635"/>
                  <a:pt x="2329147" y="1080302"/>
                  <a:pt x="2325158" y="1080302"/>
                </a:cubicBezTo>
                <a:lnTo>
                  <a:pt x="2308231" y="1080302"/>
                </a:lnTo>
                <a:cubicBezTo>
                  <a:pt x="2304654" y="1080302"/>
                  <a:pt x="2301351" y="1081435"/>
                  <a:pt x="2298323" y="1083702"/>
                </a:cubicBezTo>
                <a:cubicBezTo>
                  <a:pt x="2295296" y="1085968"/>
                  <a:pt x="2293782" y="1089768"/>
                  <a:pt x="2293782" y="1095101"/>
                </a:cubicBezTo>
                <a:lnTo>
                  <a:pt x="2293782" y="1333887"/>
                </a:lnTo>
                <a:cubicBezTo>
                  <a:pt x="2293782" y="1334820"/>
                  <a:pt x="2294063" y="1335720"/>
                  <a:pt x="2294625" y="1336586"/>
                </a:cubicBezTo>
                <a:cubicBezTo>
                  <a:pt x="2295188" y="1337453"/>
                  <a:pt x="2296102" y="1338120"/>
                  <a:pt x="2297369" y="1338586"/>
                </a:cubicBezTo>
                <a:cubicBezTo>
                  <a:pt x="2298635" y="1339053"/>
                  <a:pt x="2300359" y="1339453"/>
                  <a:pt x="2302539" y="1339786"/>
                </a:cubicBezTo>
                <a:cubicBezTo>
                  <a:pt x="2304719" y="1340119"/>
                  <a:pt x="2307497" y="1340286"/>
                  <a:pt x="2310874" y="1340286"/>
                </a:cubicBezTo>
                <a:cubicBezTo>
                  <a:pt x="2314251" y="1340286"/>
                  <a:pt x="2317030" y="1340119"/>
                  <a:pt x="2319211" y="1339786"/>
                </a:cubicBezTo>
                <a:cubicBezTo>
                  <a:pt x="2321392" y="1339453"/>
                  <a:pt x="2323151" y="1339053"/>
                  <a:pt x="2324488" y="1338586"/>
                </a:cubicBezTo>
                <a:cubicBezTo>
                  <a:pt x="2325824" y="1338120"/>
                  <a:pt x="2326773" y="1337453"/>
                  <a:pt x="2327336" y="1336586"/>
                </a:cubicBezTo>
                <a:cubicBezTo>
                  <a:pt x="2327898" y="1335720"/>
                  <a:pt x="2328179" y="1334820"/>
                  <a:pt x="2328179" y="1333887"/>
                </a:cubicBezTo>
                <a:lnTo>
                  <a:pt x="2328179" y="1177696"/>
                </a:lnTo>
                <a:cubicBezTo>
                  <a:pt x="2328179" y="1167830"/>
                  <a:pt x="2328113" y="1157897"/>
                  <a:pt x="2327979" y="1147898"/>
                </a:cubicBezTo>
                <a:cubicBezTo>
                  <a:pt x="2327846" y="1137898"/>
                  <a:pt x="2327646" y="1128099"/>
                  <a:pt x="2327380" y="1118500"/>
                </a:cubicBezTo>
                <a:lnTo>
                  <a:pt x="2327780" y="1118500"/>
                </a:lnTo>
                <a:cubicBezTo>
                  <a:pt x="2331392" y="1126366"/>
                  <a:pt x="2335294" y="1134465"/>
                  <a:pt x="2339487" y="1142798"/>
                </a:cubicBezTo>
                <a:cubicBezTo>
                  <a:pt x="2343679" y="1151131"/>
                  <a:pt x="2347839" y="1159097"/>
                  <a:pt x="2351966" y="1166697"/>
                </a:cubicBezTo>
                <a:lnTo>
                  <a:pt x="2430911" y="1313888"/>
                </a:lnTo>
                <a:cubicBezTo>
                  <a:pt x="2433619" y="1319087"/>
                  <a:pt x="2436180" y="1323354"/>
                  <a:pt x="2438593" y="1326687"/>
                </a:cubicBezTo>
                <a:cubicBezTo>
                  <a:pt x="2441006" y="1330020"/>
                  <a:pt x="2443419" y="1332653"/>
                  <a:pt x="2445832" y="1334586"/>
                </a:cubicBezTo>
                <a:cubicBezTo>
                  <a:pt x="2448244" y="1336520"/>
                  <a:pt x="2450795" y="1337853"/>
                  <a:pt x="2453484" y="1338586"/>
                </a:cubicBezTo>
                <a:cubicBezTo>
                  <a:pt x="2456174" y="1339319"/>
                  <a:pt x="2459311" y="1339686"/>
                  <a:pt x="2462896" y="1339686"/>
                </a:cubicBezTo>
                <a:lnTo>
                  <a:pt x="2474271" y="1339686"/>
                </a:lnTo>
                <a:cubicBezTo>
                  <a:pt x="2476064" y="1339686"/>
                  <a:pt x="2477857" y="1339419"/>
                  <a:pt x="2479650" y="1338886"/>
                </a:cubicBezTo>
                <a:cubicBezTo>
                  <a:pt x="2481442" y="1338353"/>
                  <a:pt x="2483063" y="1337486"/>
                  <a:pt x="2484511" y="1336286"/>
                </a:cubicBezTo>
                <a:cubicBezTo>
                  <a:pt x="2485958" y="1335086"/>
                  <a:pt x="2487130" y="1333553"/>
                  <a:pt x="2488026" y="1331687"/>
                </a:cubicBezTo>
                <a:cubicBezTo>
                  <a:pt x="2488922" y="1329820"/>
                  <a:pt x="2489370" y="1327554"/>
                  <a:pt x="2489370" y="1324887"/>
                </a:cubicBezTo>
                <a:lnTo>
                  <a:pt x="2489370" y="1086102"/>
                </a:lnTo>
                <a:cubicBezTo>
                  <a:pt x="2489370" y="1085168"/>
                  <a:pt x="2489088" y="1084302"/>
                  <a:pt x="2488526" y="1083502"/>
                </a:cubicBezTo>
                <a:cubicBezTo>
                  <a:pt x="2487964" y="1082702"/>
                  <a:pt x="2487049" y="1082002"/>
                  <a:pt x="2485782" y="1081402"/>
                </a:cubicBezTo>
                <a:cubicBezTo>
                  <a:pt x="2484516" y="1080802"/>
                  <a:pt x="2482757" y="1080369"/>
                  <a:pt x="2480506" y="1080102"/>
                </a:cubicBezTo>
                <a:cubicBezTo>
                  <a:pt x="2478255" y="1079835"/>
                  <a:pt x="2475582" y="1079702"/>
                  <a:pt x="2472486" y="1079702"/>
                </a:cubicBezTo>
                <a:close/>
                <a:moveTo>
                  <a:pt x="2024811" y="1079702"/>
                </a:moveTo>
                <a:cubicBezTo>
                  <a:pt x="2021295" y="1079702"/>
                  <a:pt x="2018446" y="1079835"/>
                  <a:pt x="2016265" y="1080102"/>
                </a:cubicBezTo>
                <a:cubicBezTo>
                  <a:pt x="2014084" y="1080369"/>
                  <a:pt x="2012325" y="1080802"/>
                  <a:pt x="2010989" y="1081402"/>
                </a:cubicBezTo>
                <a:cubicBezTo>
                  <a:pt x="2009652" y="1082002"/>
                  <a:pt x="2008703" y="1082702"/>
                  <a:pt x="2008140" y="1083502"/>
                </a:cubicBezTo>
                <a:cubicBezTo>
                  <a:pt x="2007578" y="1084302"/>
                  <a:pt x="2007297" y="1085168"/>
                  <a:pt x="2007297" y="1086102"/>
                </a:cubicBezTo>
                <a:lnTo>
                  <a:pt x="2007297" y="1226493"/>
                </a:lnTo>
                <a:cubicBezTo>
                  <a:pt x="2007297" y="1237026"/>
                  <a:pt x="2007330" y="1247992"/>
                  <a:pt x="2007397" y="1259391"/>
                </a:cubicBezTo>
                <a:cubicBezTo>
                  <a:pt x="2007463" y="1270790"/>
                  <a:pt x="2007630" y="1281756"/>
                  <a:pt x="2007897" y="1292289"/>
                </a:cubicBezTo>
                <a:lnTo>
                  <a:pt x="2007697" y="1292289"/>
                </a:lnTo>
                <a:cubicBezTo>
                  <a:pt x="2004603" y="1286023"/>
                  <a:pt x="2001478" y="1279790"/>
                  <a:pt x="1998322" y="1273590"/>
                </a:cubicBezTo>
                <a:cubicBezTo>
                  <a:pt x="1995166" y="1267391"/>
                  <a:pt x="1991977" y="1261091"/>
                  <a:pt x="1988756" y="1254691"/>
                </a:cubicBezTo>
                <a:cubicBezTo>
                  <a:pt x="1985534" y="1248292"/>
                  <a:pt x="1982184" y="1241792"/>
                  <a:pt x="1978705" y="1235193"/>
                </a:cubicBezTo>
                <a:cubicBezTo>
                  <a:pt x="1975226" y="1228593"/>
                  <a:pt x="1971618" y="1221827"/>
                  <a:pt x="1967880" y="1214894"/>
                </a:cubicBezTo>
                <a:lnTo>
                  <a:pt x="1907190" y="1101301"/>
                </a:lnTo>
                <a:cubicBezTo>
                  <a:pt x="1904999" y="1097168"/>
                  <a:pt x="1902905" y="1093734"/>
                  <a:pt x="1900909" y="1091001"/>
                </a:cubicBezTo>
                <a:cubicBezTo>
                  <a:pt x="1898914" y="1088268"/>
                  <a:pt x="1896850" y="1086135"/>
                  <a:pt x="1894718" y="1084602"/>
                </a:cubicBezTo>
                <a:cubicBezTo>
                  <a:pt x="1892585" y="1083068"/>
                  <a:pt x="1890177" y="1081969"/>
                  <a:pt x="1887493" y="1081302"/>
                </a:cubicBezTo>
                <a:cubicBezTo>
                  <a:pt x="1884809" y="1080635"/>
                  <a:pt x="1881472" y="1080302"/>
                  <a:pt x="1877483" y="1080302"/>
                </a:cubicBezTo>
                <a:lnTo>
                  <a:pt x="1860556" y="1080302"/>
                </a:lnTo>
                <a:cubicBezTo>
                  <a:pt x="1856979" y="1080302"/>
                  <a:pt x="1853676" y="1081435"/>
                  <a:pt x="1850648" y="1083702"/>
                </a:cubicBezTo>
                <a:cubicBezTo>
                  <a:pt x="1847620" y="1085968"/>
                  <a:pt x="1846106" y="1089768"/>
                  <a:pt x="1846106" y="1095101"/>
                </a:cubicBezTo>
                <a:lnTo>
                  <a:pt x="1846106" y="1333887"/>
                </a:lnTo>
                <a:cubicBezTo>
                  <a:pt x="1846106" y="1334820"/>
                  <a:pt x="1846388" y="1335720"/>
                  <a:pt x="1846950" y="1336586"/>
                </a:cubicBezTo>
                <a:cubicBezTo>
                  <a:pt x="1847513" y="1337453"/>
                  <a:pt x="1848427" y="1338120"/>
                  <a:pt x="1849694" y="1338586"/>
                </a:cubicBezTo>
                <a:cubicBezTo>
                  <a:pt x="1850960" y="1339053"/>
                  <a:pt x="1852684" y="1339453"/>
                  <a:pt x="1854864" y="1339786"/>
                </a:cubicBezTo>
                <a:cubicBezTo>
                  <a:pt x="1857044" y="1340119"/>
                  <a:pt x="1859822" y="1340286"/>
                  <a:pt x="1863199" y="1340286"/>
                </a:cubicBezTo>
                <a:cubicBezTo>
                  <a:pt x="1866576" y="1340286"/>
                  <a:pt x="1869355" y="1340119"/>
                  <a:pt x="1871536" y="1339786"/>
                </a:cubicBezTo>
                <a:cubicBezTo>
                  <a:pt x="1873717" y="1339453"/>
                  <a:pt x="1875476" y="1339053"/>
                  <a:pt x="1876812" y="1338586"/>
                </a:cubicBezTo>
                <a:cubicBezTo>
                  <a:pt x="1878149" y="1338120"/>
                  <a:pt x="1879098" y="1337453"/>
                  <a:pt x="1879661" y="1336586"/>
                </a:cubicBezTo>
                <a:cubicBezTo>
                  <a:pt x="1880223" y="1335720"/>
                  <a:pt x="1880504" y="1334820"/>
                  <a:pt x="1880504" y="1333887"/>
                </a:cubicBezTo>
                <a:lnTo>
                  <a:pt x="1880504" y="1177696"/>
                </a:lnTo>
                <a:cubicBezTo>
                  <a:pt x="1880504" y="1167830"/>
                  <a:pt x="1880438" y="1157897"/>
                  <a:pt x="1880304" y="1147898"/>
                </a:cubicBezTo>
                <a:cubicBezTo>
                  <a:pt x="1880171" y="1137898"/>
                  <a:pt x="1879971" y="1128099"/>
                  <a:pt x="1879705" y="1118500"/>
                </a:cubicBezTo>
                <a:lnTo>
                  <a:pt x="1880104" y="1118500"/>
                </a:lnTo>
                <a:cubicBezTo>
                  <a:pt x="1883717" y="1126366"/>
                  <a:pt x="1887619" y="1134465"/>
                  <a:pt x="1891812" y="1142798"/>
                </a:cubicBezTo>
                <a:cubicBezTo>
                  <a:pt x="1896004" y="1151131"/>
                  <a:pt x="1900164" y="1159097"/>
                  <a:pt x="1904291" y="1166697"/>
                </a:cubicBezTo>
                <a:lnTo>
                  <a:pt x="1983236" y="1313888"/>
                </a:lnTo>
                <a:cubicBezTo>
                  <a:pt x="1985944" y="1319087"/>
                  <a:pt x="1988505" y="1323354"/>
                  <a:pt x="1990918" y="1326687"/>
                </a:cubicBezTo>
                <a:cubicBezTo>
                  <a:pt x="1993331" y="1330020"/>
                  <a:pt x="1995744" y="1332653"/>
                  <a:pt x="1998157" y="1334586"/>
                </a:cubicBezTo>
                <a:cubicBezTo>
                  <a:pt x="2000569" y="1336520"/>
                  <a:pt x="2003120" y="1337853"/>
                  <a:pt x="2005809" y="1338586"/>
                </a:cubicBezTo>
                <a:cubicBezTo>
                  <a:pt x="2008499" y="1339319"/>
                  <a:pt x="2011636" y="1339686"/>
                  <a:pt x="2015221" y="1339686"/>
                </a:cubicBezTo>
                <a:lnTo>
                  <a:pt x="2026596" y="1339686"/>
                </a:lnTo>
                <a:cubicBezTo>
                  <a:pt x="2028389" y="1339686"/>
                  <a:pt x="2030182" y="1339419"/>
                  <a:pt x="2031975" y="1338886"/>
                </a:cubicBezTo>
                <a:cubicBezTo>
                  <a:pt x="2033768" y="1338353"/>
                  <a:pt x="2035388" y="1337486"/>
                  <a:pt x="2036836" y="1336286"/>
                </a:cubicBezTo>
                <a:cubicBezTo>
                  <a:pt x="2038283" y="1335086"/>
                  <a:pt x="2039455" y="1333553"/>
                  <a:pt x="2040351" y="1331687"/>
                </a:cubicBezTo>
                <a:cubicBezTo>
                  <a:pt x="2041247" y="1329820"/>
                  <a:pt x="2041695" y="1327554"/>
                  <a:pt x="2041695" y="1324887"/>
                </a:cubicBezTo>
                <a:lnTo>
                  <a:pt x="2041695" y="1086102"/>
                </a:lnTo>
                <a:cubicBezTo>
                  <a:pt x="2041695" y="1085168"/>
                  <a:pt x="2041413" y="1084302"/>
                  <a:pt x="2040851" y="1083502"/>
                </a:cubicBezTo>
                <a:cubicBezTo>
                  <a:pt x="2040288" y="1082702"/>
                  <a:pt x="2039374" y="1082002"/>
                  <a:pt x="2038107" y="1081402"/>
                </a:cubicBezTo>
                <a:cubicBezTo>
                  <a:pt x="2036841" y="1080802"/>
                  <a:pt x="2035082" y="1080369"/>
                  <a:pt x="2032831" y="1080102"/>
                </a:cubicBezTo>
                <a:cubicBezTo>
                  <a:pt x="2030580" y="1079835"/>
                  <a:pt x="2027907" y="1079702"/>
                  <a:pt x="2024811" y="1079702"/>
                </a:cubicBezTo>
                <a:close/>
                <a:moveTo>
                  <a:pt x="2168106" y="1079102"/>
                </a:moveTo>
                <a:cubicBezTo>
                  <a:pt x="2165039" y="1079102"/>
                  <a:pt x="2162406" y="1079269"/>
                  <a:pt x="2160206" y="1079602"/>
                </a:cubicBezTo>
                <a:cubicBezTo>
                  <a:pt x="2158006" y="1079935"/>
                  <a:pt x="2156206" y="1080335"/>
                  <a:pt x="2154806" y="1080802"/>
                </a:cubicBezTo>
                <a:cubicBezTo>
                  <a:pt x="2153406" y="1081269"/>
                  <a:pt x="2152406" y="1081902"/>
                  <a:pt x="2151807" y="1082702"/>
                </a:cubicBezTo>
                <a:cubicBezTo>
                  <a:pt x="2151207" y="1083502"/>
                  <a:pt x="2150907" y="1084435"/>
                  <a:pt x="2150907" y="1085502"/>
                </a:cubicBezTo>
                <a:lnTo>
                  <a:pt x="2150907" y="1333887"/>
                </a:lnTo>
                <a:cubicBezTo>
                  <a:pt x="2150907" y="1334953"/>
                  <a:pt x="2151173" y="1335886"/>
                  <a:pt x="2151707" y="1336686"/>
                </a:cubicBezTo>
                <a:cubicBezTo>
                  <a:pt x="2152240" y="1337486"/>
                  <a:pt x="2153173" y="1338120"/>
                  <a:pt x="2154506" y="1338586"/>
                </a:cubicBezTo>
                <a:cubicBezTo>
                  <a:pt x="2155840" y="1339053"/>
                  <a:pt x="2157639" y="1339453"/>
                  <a:pt x="2159906" y="1339786"/>
                </a:cubicBezTo>
                <a:cubicBezTo>
                  <a:pt x="2162172" y="1340119"/>
                  <a:pt x="2164906" y="1340286"/>
                  <a:pt x="2168106" y="1340286"/>
                </a:cubicBezTo>
                <a:cubicBezTo>
                  <a:pt x="2171439" y="1340286"/>
                  <a:pt x="2174205" y="1340119"/>
                  <a:pt x="2176405" y="1339786"/>
                </a:cubicBezTo>
                <a:cubicBezTo>
                  <a:pt x="2178605" y="1339453"/>
                  <a:pt x="2180371" y="1339053"/>
                  <a:pt x="2181705" y="1338586"/>
                </a:cubicBezTo>
                <a:cubicBezTo>
                  <a:pt x="2183038" y="1338120"/>
                  <a:pt x="2183971" y="1337486"/>
                  <a:pt x="2184505" y="1336686"/>
                </a:cubicBezTo>
                <a:cubicBezTo>
                  <a:pt x="2185038" y="1335886"/>
                  <a:pt x="2185304" y="1334953"/>
                  <a:pt x="2185304" y="1333887"/>
                </a:cubicBezTo>
                <a:lnTo>
                  <a:pt x="2185304" y="1085502"/>
                </a:lnTo>
                <a:cubicBezTo>
                  <a:pt x="2185304" y="1084435"/>
                  <a:pt x="2185038" y="1083502"/>
                  <a:pt x="2184505" y="1082702"/>
                </a:cubicBezTo>
                <a:cubicBezTo>
                  <a:pt x="2183971" y="1081902"/>
                  <a:pt x="2183038" y="1081269"/>
                  <a:pt x="2181705" y="1080802"/>
                </a:cubicBezTo>
                <a:cubicBezTo>
                  <a:pt x="2180371" y="1080335"/>
                  <a:pt x="2178605" y="1079935"/>
                  <a:pt x="2176405" y="1079602"/>
                </a:cubicBezTo>
                <a:cubicBezTo>
                  <a:pt x="2174205" y="1079269"/>
                  <a:pt x="2171439" y="1079102"/>
                  <a:pt x="2168106" y="1079102"/>
                </a:cubicBezTo>
                <a:close/>
                <a:moveTo>
                  <a:pt x="1396102" y="1079102"/>
                </a:moveTo>
                <a:cubicBezTo>
                  <a:pt x="1392102" y="1079102"/>
                  <a:pt x="1388802" y="1079202"/>
                  <a:pt x="1386202" y="1079402"/>
                </a:cubicBezTo>
                <a:cubicBezTo>
                  <a:pt x="1383602" y="1079602"/>
                  <a:pt x="1381469" y="1079969"/>
                  <a:pt x="1379802" y="1080502"/>
                </a:cubicBezTo>
                <a:cubicBezTo>
                  <a:pt x="1378136" y="1081035"/>
                  <a:pt x="1376869" y="1081769"/>
                  <a:pt x="1376003" y="1082702"/>
                </a:cubicBezTo>
                <a:cubicBezTo>
                  <a:pt x="1375136" y="1083635"/>
                  <a:pt x="1374436" y="1084835"/>
                  <a:pt x="1373903" y="1086302"/>
                </a:cubicBezTo>
                <a:lnTo>
                  <a:pt x="1287108" y="1326687"/>
                </a:lnTo>
                <a:cubicBezTo>
                  <a:pt x="1286042" y="1329620"/>
                  <a:pt x="1285475" y="1331987"/>
                  <a:pt x="1285408" y="1333787"/>
                </a:cubicBezTo>
                <a:cubicBezTo>
                  <a:pt x="1285342" y="1335586"/>
                  <a:pt x="1285808" y="1336953"/>
                  <a:pt x="1286808" y="1337886"/>
                </a:cubicBezTo>
                <a:cubicBezTo>
                  <a:pt x="1287808" y="1338819"/>
                  <a:pt x="1289541" y="1339453"/>
                  <a:pt x="1292008" y="1339786"/>
                </a:cubicBezTo>
                <a:cubicBezTo>
                  <a:pt x="1294474" y="1340119"/>
                  <a:pt x="1297641" y="1340286"/>
                  <a:pt x="1301507" y="1340286"/>
                </a:cubicBezTo>
                <a:cubicBezTo>
                  <a:pt x="1305240" y="1340286"/>
                  <a:pt x="1308274" y="1340153"/>
                  <a:pt x="1310607" y="1339886"/>
                </a:cubicBezTo>
                <a:cubicBezTo>
                  <a:pt x="1312940" y="1339619"/>
                  <a:pt x="1314740" y="1339186"/>
                  <a:pt x="1316006" y="1338586"/>
                </a:cubicBezTo>
                <a:cubicBezTo>
                  <a:pt x="1317273" y="1337986"/>
                  <a:pt x="1318240" y="1337253"/>
                  <a:pt x="1318906" y="1336386"/>
                </a:cubicBezTo>
                <a:cubicBezTo>
                  <a:pt x="1319573" y="1335520"/>
                  <a:pt x="1320106" y="1334486"/>
                  <a:pt x="1320506" y="1333287"/>
                </a:cubicBezTo>
                <a:lnTo>
                  <a:pt x="1341705" y="1271090"/>
                </a:lnTo>
                <a:lnTo>
                  <a:pt x="1449298" y="1271090"/>
                </a:lnTo>
                <a:lnTo>
                  <a:pt x="1471497" y="1334086"/>
                </a:lnTo>
                <a:cubicBezTo>
                  <a:pt x="1472030" y="1335286"/>
                  <a:pt x="1472597" y="1336286"/>
                  <a:pt x="1473197" y="1337086"/>
                </a:cubicBezTo>
                <a:cubicBezTo>
                  <a:pt x="1473797" y="1337886"/>
                  <a:pt x="1474730" y="1338520"/>
                  <a:pt x="1475996" y="1338986"/>
                </a:cubicBezTo>
                <a:cubicBezTo>
                  <a:pt x="1477263" y="1339453"/>
                  <a:pt x="1479130" y="1339786"/>
                  <a:pt x="1481596" y="1339986"/>
                </a:cubicBezTo>
                <a:cubicBezTo>
                  <a:pt x="1484063" y="1340186"/>
                  <a:pt x="1487362" y="1340286"/>
                  <a:pt x="1491496" y="1340286"/>
                </a:cubicBezTo>
                <a:cubicBezTo>
                  <a:pt x="1495629" y="1340286"/>
                  <a:pt x="1498929" y="1340153"/>
                  <a:pt x="1501395" y="1339886"/>
                </a:cubicBezTo>
                <a:cubicBezTo>
                  <a:pt x="1503862" y="1339619"/>
                  <a:pt x="1505628" y="1339019"/>
                  <a:pt x="1506695" y="1338086"/>
                </a:cubicBezTo>
                <a:cubicBezTo>
                  <a:pt x="1507761" y="1337153"/>
                  <a:pt x="1508261" y="1335786"/>
                  <a:pt x="1508195" y="1333986"/>
                </a:cubicBezTo>
                <a:cubicBezTo>
                  <a:pt x="1508128" y="1332187"/>
                  <a:pt x="1507561" y="1329820"/>
                  <a:pt x="1506495" y="1326887"/>
                </a:cubicBezTo>
                <a:lnTo>
                  <a:pt x="1419700" y="1086502"/>
                </a:lnTo>
                <a:cubicBezTo>
                  <a:pt x="1419167" y="1085035"/>
                  <a:pt x="1418433" y="1083802"/>
                  <a:pt x="1417500" y="1082802"/>
                </a:cubicBezTo>
                <a:cubicBezTo>
                  <a:pt x="1416567" y="1081802"/>
                  <a:pt x="1415234" y="1081035"/>
                  <a:pt x="1413500" y="1080502"/>
                </a:cubicBezTo>
                <a:cubicBezTo>
                  <a:pt x="1411767" y="1079969"/>
                  <a:pt x="1409501" y="1079602"/>
                  <a:pt x="1406701" y="1079402"/>
                </a:cubicBezTo>
                <a:cubicBezTo>
                  <a:pt x="1403901" y="1079202"/>
                  <a:pt x="1400368" y="1079102"/>
                  <a:pt x="1396102" y="1079102"/>
                </a:cubicBezTo>
                <a:close/>
                <a:moveTo>
                  <a:pt x="882231" y="1079102"/>
                </a:moveTo>
                <a:cubicBezTo>
                  <a:pt x="879031" y="1079102"/>
                  <a:pt x="876298" y="1079269"/>
                  <a:pt x="874031" y="1079602"/>
                </a:cubicBezTo>
                <a:cubicBezTo>
                  <a:pt x="871764" y="1079935"/>
                  <a:pt x="869965" y="1080335"/>
                  <a:pt x="868631" y="1080802"/>
                </a:cubicBezTo>
                <a:cubicBezTo>
                  <a:pt x="867298" y="1081269"/>
                  <a:pt x="866365" y="1081902"/>
                  <a:pt x="865832" y="1082702"/>
                </a:cubicBezTo>
                <a:cubicBezTo>
                  <a:pt x="865298" y="1083502"/>
                  <a:pt x="865032" y="1084435"/>
                  <a:pt x="865032" y="1085502"/>
                </a:cubicBezTo>
                <a:lnTo>
                  <a:pt x="865032" y="1325087"/>
                </a:lnTo>
                <a:cubicBezTo>
                  <a:pt x="865032" y="1330287"/>
                  <a:pt x="866398" y="1333920"/>
                  <a:pt x="869131" y="1335986"/>
                </a:cubicBezTo>
                <a:cubicBezTo>
                  <a:pt x="871865" y="1338053"/>
                  <a:pt x="874764" y="1339086"/>
                  <a:pt x="877831" y="1339086"/>
                </a:cubicBezTo>
                <a:lnTo>
                  <a:pt x="992224" y="1339086"/>
                </a:lnTo>
                <a:cubicBezTo>
                  <a:pt x="993424" y="1339086"/>
                  <a:pt x="994457" y="1338786"/>
                  <a:pt x="995324" y="1338186"/>
                </a:cubicBezTo>
                <a:cubicBezTo>
                  <a:pt x="996190" y="1337586"/>
                  <a:pt x="996924" y="1336653"/>
                  <a:pt x="997524" y="1335386"/>
                </a:cubicBezTo>
                <a:cubicBezTo>
                  <a:pt x="998123" y="1334120"/>
                  <a:pt x="998557" y="1332587"/>
                  <a:pt x="998823" y="1330787"/>
                </a:cubicBezTo>
                <a:cubicBezTo>
                  <a:pt x="999090" y="1328987"/>
                  <a:pt x="999223" y="1326754"/>
                  <a:pt x="999223" y="1324087"/>
                </a:cubicBezTo>
                <a:cubicBezTo>
                  <a:pt x="999223" y="1321421"/>
                  <a:pt x="999090" y="1319154"/>
                  <a:pt x="998823" y="1317288"/>
                </a:cubicBezTo>
                <a:cubicBezTo>
                  <a:pt x="998557" y="1315421"/>
                  <a:pt x="998123" y="1313921"/>
                  <a:pt x="997524" y="1312788"/>
                </a:cubicBezTo>
                <a:cubicBezTo>
                  <a:pt x="996924" y="1311655"/>
                  <a:pt x="996190" y="1310788"/>
                  <a:pt x="995324" y="1310188"/>
                </a:cubicBezTo>
                <a:cubicBezTo>
                  <a:pt x="994457" y="1309588"/>
                  <a:pt x="993424" y="1309288"/>
                  <a:pt x="992224" y="1309288"/>
                </a:cubicBezTo>
                <a:lnTo>
                  <a:pt x="899429" y="1309288"/>
                </a:lnTo>
                <a:lnTo>
                  <a:pt x="899429" y="1085502"/>
                </a:lnTo>
                <a:cubicBezTo>
                  <a:pt x="899429" y="1084435"/>
                  <a:pt x="899163" y="1083502"/>
                  <a:pt x="898629" y="1082702"/>
                </a:cubicBezTo>
                <a:cubicBezTo>
                  <a:pt x="898096" y="1081902"/>
                  <a:pt x="897163" y="1081269"/>
                  <a:pt x="895830" y="1080802"/>
                </a:cubicBezTo>
                <a:cubicBezTo>
                  <a:pt x="894496" y="1080335"/>
                  <a:pt x="892730" y="1079935"/>
                  <a:pt x="890530" y="1079602"/>
                </a:cubicBezTo>
                <a:cubicBezTo>
                  <a:pt x="888330" y="1079269"/>
                  <a:pt x="885564" y="1079102"/>
                  <a:pt x="882231" y="1079102"/>
                </a:cubicBezTo>
                <a:close/>
                <a:moveTo>
                  <a:pt x="2710975" y="1076702"/>
                </a:moveTo>
                <a:cubicBezTo>
                  <a:pt x="2691776" y="1076702"/>
                  <a:pt x="2674277" y="1079935"/>
                  <a:pt x="2658478" y="1086402"/>
                </a:cubicBezTo>
                <a:cubicBezTo>
                  <a:pt x="2642679" y="1092868"/>
                  <a:pt x="2629146" y="1101967"/>
                  <a:pt x="2617880" y="1113700"/>
                </a:cubicBezTo>
                <a:cubicBezTo>
                  <a:pt x="2606614" y="1125433"/>
                  <a:pt x="2597882" y="1139632"/>
                  <a:pt x="2591682" y="1156297"/>
                </a:cubicBezTo>
                <a:cubicBezTo>
                  <a:pt x="2585482" y="1172963"/>
                  <a:pt x="2582383" y="1191562"/>
                  <a:pt x="2582383" y="1212094"/>
                </a:cubicBezTo>
                <a:cubicBezTo>
                  <a:pt x="2582383" y="1231826"/>
                  <a:pt x="2585249" y="1249692"/>
                  <a:pt x="2590982" y="1265691"/>
                </a:cubicBezTo>
                <a:cubicBezTo>
                  <a:pt x="2596715" y="1281690"/>
                  <a:pt x="2605015" y="1295422"/>
                  <a:pt x="2615880" y="1306888"/>
                </a:cubicBezTo>
                <a:cubicBezTo>
                  <a:pt x="2626747" y="1318354"/>
                  <a:pt x="2640046" y="1327187"/>
                  <a:pt x="2655778" y="1333387"/>
                </a:cubicBezTo>
                <a:cubicBezTo>
                  <a:pt x="2671510" y="1339586"/>
                  <a:pt x="2689376" y="1342686"/>
                  <a:pt x="2709375" y="1342686"/>
                </a:cubicBezTo>
                <a:cubicBezTo>
                  <a:pt x="2715908" y="1342686"/>
                  <a:pt x="2722507" y="1342286"/>
                  <a:pt x="2729174" y="1341486"/>
                </a:cubicBezTo>
                <a:cubicBezTo>
                  <a:pt x="2735840" y="1340686"/>
                  <a:pt x="2742439" y="1339486"/>
                  <a:pt x="2748972" y="1337886"/>
                </a:cubicBezTo>
                <a:cubicBezTo>
                  <a:pt x="2755505" y="1336286"/>
                  <a:pt x="2761838" y="1334353"/>
                  <a:pt x="2767971" y="1332087"/>
                </a:cubicBezTo>
                <a:cubicBezTo>
                  <a:pt x="2774104" y="1329820"/>
                  <a:pt x="2779104" y="1327720"/>
                  <a:pt x="2782970" y="1325787"/>
                </a:cubicBezTo>
                <a:cubicBezTo>
                  <a:pt x="2786837" y="1323854"/>
                  <a:pt x="2789370" y="1321621"/>
                  <a:pt x="2790570" y="1319087"/>
                </a:cubicBezTo>
                <a:cubicBezTo>
                  <a:pt x="2791770" y="1316554"/>
                  <a:pt x="2792370" y="1313554"/>
                  <a:pt x="2792370" y="1310088"/>
                </a:cubicBezTo>
                <a:lnTo>
                  <a:pt x="2792370" y="1211494"/>
                </a:lnTo>
                <a:cubicBezTo>
                  <a:pt x="2792370" y="1209094"/>
                  <a:pt x="2792037" y="1206961"/>
                  <a:pt x="2791370" y="1205094"/>
                </a:cubicBezTo>
                <a:cubicBezTo>
                  <a:pt x="2790703" y="1203228"/>
                  <a:pt x="2789770" y="1201761"/>
                  <a:pt x="2788570" y="1200695"/>
                </a:cubicBezTo>
                <a:cubicBezTo>
                  <a:pt x="2787370" y="1199628"/>
                  <a:pt x="2786037" y="1198828"/>
                  <a:pt x="2784570" y="1198295"/>
                </a:cubicBezTo>
                <a:cubicBezTo>
                  <a:pt x="2783104" y="1197761"/>
                  <a:pt x="2781637" y="1197495"/>
                  <a:pt x="2780170" y="1197495"/>
                </a:cubicBezTo>
                <a:lnTo>
                  <a:pt x="2697975" y="1197495"/>
                </a:lnTo>
                <a:cubicBezTo>
                  <a:pt x="2696776" y="1197495"/>
                  <a:pt x="2695776" y="1197761"/>
                  <a:pt x="2694976" y="1198295"/>
                </a:cubicBezTo>
                <a:cubicBezTo>
                  <a:pt x="2694176" y="1198828"/>
                  <a:pt x="2693476" y="1199661"/>
                  <a:pt x="2692876" y="1200795"/>
                </a:cubicBezTo>
                <a:cubicBezTo>
                  <a:pt x="2692276" y="1201928"/>
                  <a:pt x="2691843" y="1203394"/>
                  <a:pt x="2691576" y="1205194"/>
                </a:cubicBezTo>
                <a:cubicBezTo>
                  <a:pt x="2691309" y="1206994"/>
                  <a:pt x="2691176" y="1209161"/>
                  <a:pt x="2691176" y="1211694"/>
                </a:cubicBezTo>
                <a:cubicBezTo>
                  <a:pt x="2691176" y="1216494"/>
                  <a:pt x="2691743" y="1220027"/>
                  <a:pt x="2692876" y="1222293"/>
                </a:cubicBezTo>
                <a:cubicBezTo>
                  <a:pt x="2694009" y="1224560"/>
                  <a:pt x="2695709" y="1225693"/>
                  <a:pt x="2697975" y="1225693"/>
                </a:cubicBezTo>
                <a:lnTo>
                  <a:pt x="2757972" y="1225693"/>
                </a:lnTo>
                <a:lnTo>
                  <a:pt x="2757972" y="1301089"/>
                </a:lnTo>
                <a:cubicBezTo>
                  <a:pt x="2750906" y="1304955"/>
                  <a:pt x="2743273" y="1307855"/>
                  <a:pt x="2735073" y="1309788"/>
                </a:cubicBezTo>
                <a:cubicBezTo>
                  <a:pt x="2726874" y="1311721"/>
                  <a:pt x="2718774" y="1312688"/>
                  <a:pt x="2710775" y="1312688"/>
                </a:cubicBezTo>
                <a:cubicBezTo>
                  <a:pt x="2697309" y="1312688"/>
                  <a:pt x="2684943" y="1310421"/>
                  <a:pt x="2673677" y="1305888"/>
                </a:cubicBezTo>
                <a:cubicBezTo>
                  <a:pt x="2662411" y="1301355"/>
                  <a:pt x="2652712" y="1294689"/>
                  <a:pt x="2644579" y="1285889"/>
                </a:cubicBezTo>
                <a:cubicBezTo>
                  <a:pt x="2636446" y="1277090"/>
                  <a:pt x="2630080" y="1266291"/>
                  <a:pt x="2625480" y="1253491"/>
                </a:cubicBezTo>
                <a:cubicBezTo>
                  <a:pt x="2620880" y="1240692"/>
                  <a:pt x="2618580" y="1226026"/>
                  <a:pt x="2618580" y="1209494"/>
                </a:cubicBezTo>
                <a:cubicBezTo>
                  <a:pt x="2618580" y="1194695"/>
                  <a:pt x="2620680" y="1180962"/>
                  <a:pt x="2624880" y="1168297"/>
                </a:cubicBezTo>
                <a:cubicBezTo>
                  <a:pt x="2629080" y="1155631"/>
                  <a:pt x="2635113" y="1144698"/>
                  <a:pt x="2642979" y="1135499"/>
                </a:cubicBezTo>
                <a:cubicBezTo>
                  <a:pt x="2650845" y="1126299"/>
                  <a:pt x="2660444" y="1119100"/>
                  <a:pt x="2671777" y="1113900"/>
                </a:cubicBezTo>
                <a:cubicBezTo>
                  <a:pt x="2683110" y="1108700"/>
                  <a:pt x="2695909" y="1106100"/>
                  <a:pt x="2710175" y="1106100"/>
                </a:cubicBezTo>
                <a:cubicBezTo>
                  <a:pt x="2722174" y="1106100"/>
                  <a:pt x="2732540" y="1107367"/>
                  <a:pt x="2741273" y="1109900"/>
                </a:cubicBezTo>
                <a:cubicBezTo>
                  <a:pt x="2750006" y="1112433"/>
                  <a:pt x="2757505" y="1115233"/>
                  <a:pt x="2763771" y="1118300"/>
                </a:cubicBezTo>
                <a:cubicBezTo>
                  <a:pt x="2770038" y="1121366"/>
                  <a:pt x="2775037" y="1124166"/>
                  <a:pt x="2778771" y="1126699"/>
                </a:cubicBezTo>
                <a:cubicBezTo>
                  <a:pt x="2782504" y="1129232"/>
                  <a:pt x="2785170" y="1130499"/>
                  <a:pt x="2786770" y="1130499"/>
                </a:cubicBezTo>
                <a:cubicBezTo>
                  <a:pt x="2787703" y="1130499"/>
                  <a:pt x="2788570" y="1130232"/>
                  <a:pt x="2789370" y="1129699"/>
                </a:cubicBezTo>
                <a:cubicBezTo>
                  <a:pt x="2790170" y="1129166"/>
                  <a:pt x="2790837" y="1128266"/>
                  <a:pt x="2791370" y="1126999"/>
                </a:cubicBezTo>
                <a:cubicBezTo>
                  <a:pt x="2791903" y="1125732"/>
                  <a:pt x="2792303" y="1124133"/>
                  <a:pt x="2792570" y="1122199"/>
                </a:cubicBezTo>
                <a:cubicBezTo>
                  <a:pt x="2792837" y="1120266"/>
                  <a:pt x="2792970" y="1118033"/>
                  <a:pt x="2792970" y="1115500"/>
                </a:cubicBezTo>
                <a:cubicBezTo>
                  <a:pt x="2792970" y="1111233"/>
                  <a:pt x="2792637" y="1107967"/>
                  <a:pt x="2791970" y="1105700"/>
                </a:cubicBezTo>
                <a:cubicBezTo>
                  <a:pt x="2791303" y="1103434"/>
                  <a:pt x="2790103" y="1101434"/>
                  <a:pt x="2788370" y="1099701"/>
                </a:cubicBezTo>
                <a:cubicBezTo>
                  <a:pt x="2786637" y="1097968"/>
                  <a:pt x="2783470" y="1095734"/>
                  <a:pt x="2778871" y="1093001"/>
                </a:cubicBezTo>
                <a:cubicBezTo>
                  <a:pt x="2774271" y="1090268"/>
                  <a:pt x="2768605" y="1087735"/>
                  <a:pt x="2761872" y="1085402"/>
                </a:cubicBezTo>
                <a:cubicBezTo>
                  <a:pt x="2755139" y="1083068"/>
                  <a:pt x="2747439" y="1081035"/>
                  <a:pt x="2738773" y="1079302"/>
                </a:cubicBezTo>
                <a:cubicBezTo>
                  <a:pt x="2730107" y="1077569"/>
                  <a:pt x="2720841" y="1076702"/>
                  <a:pt x="2710975" y="1076702"/>
                </a:cubicBezTo>
                <a:close/>
                <a:moveTo>
                  <a:pt x="2261304" y="733718"/>
                </a:moveTo>
                <a:lnTo>
                  <a:pt x="2302421" y="733718"/>
                </a:lnTo>
                <a:cubicBezTo>
                  <a:pt x="2313197" y="733718"/>
                  <a:pt x="2322145" y="734752"/>
                  <a:pt x="2329264" y="736818"/>
                </a:cubicBezTo>
                <a:cubicBezTo>
                  <a:pt x="2336384" y="738885"/>
                  <a:pt x="2342305" y="741918"/>
                  <a:pt x="2347029" y="745918"/>
                </a:cubicBezTo>
                <a:cubicBezTo>
                  <a:pt x="2351753" y="749917"/>
                  <a:pt x="2355345" y="754850"/>
                  <a:pt x="2357806" y="760717"/>
                </a:cubicBezTo>
                <a:cubicBezTo>
                  <a:pt x="2360268" y="766583"/>
                  <a:pt x="2361498" y="773383"/>
                  <a:pt x="2361498" y="781116"/>
                </a:cubicBezTo>
                <a:cubicBezTo>
                  <a:pt x="2361498" y="788315"/>
                  <a:pt x="2360234" y="794648"/>
                  <a:pt x="2357706" y="800114"/>
                </a:cubicBezTo>
                <a:cubicBezTo>
                  <a:pt x="2355178" y="805581"/>
                  <a:pt x="2351685" y="810147"/>
                  <a:pt x="2347227" y="813814"/>
                </a:cubicBezTo>
                <a:cubicBezTo>
                  <a:pt x="2342769" y="817480"/>
                  <a:pt x="2337613" y="820247"/>
                  <a:pt x="2331759" y="822113"/>
                </a:cubicBezTo>
                <a:cubicBezTo>
                  <a:pt x="2325906" y="823980"/>
                  <a:pt x="2319053" y="824913"/>
                  <a:pt x="2311201" y="824913"/>
                </a:cubicBezTo>
                <a:lnTo>
                  <a:pt x="2261304" y="824913"/>
                </a:lnTo>
                <a:close/>
                <a:moveTo>
                  <a:pt x="2261304" y="622525"/>
                </a:moveTo>
                <a:lnTo>
                  <a:pt x="2296818" y="622525"/>
                </a:lnTo>
                <a:cubicBezTo>
                  <a:pt x="2306661" y="622525"/>
                  <a:pt x="2314575" y="623458"/>
                  <a:pt x="2320560" y="625325"/>
                </a:cubicBezTo>
                <a:cubicBezTo>
                  <a:pt x="2326545" y="627192"/>
                  <a:pt x="2331400" y="629891"/>
                  <a:pt x="2335125" y="633425"/>
                </a:cubicBezTo>
                <a:cubicBezTo>
                  <a:pt x="2338850" y="636958"/>
                  <a:pt x="2341577" y="641257"/>
                  <a:pt x="2343306" y="646324"/>
                </a:cubicBezTo>
                <a:cubicBezTo>
                  <a:pt x="2345035" y="651390"/>
                  <a:pt x="2345899" y="657056"/>
                  <a:pt x="2345899" y="663323"/>
                </a:cubicBezTo>
                <a:cubicBezTo>
                  <a:pt x="2345899" y="668922"/>
                  <a:pt x="2345068" y="674355"/>
                  <a:pt x="2343406" y="679622"/>
                </a:cubicBezTo>
                <a:cubicBezTo>
                  <a:pt x="2341743" y="684888"/>
                  <a:pt x="2339116" y="689488"/>
                  <a:pt x="2335525" y="693421"/>
                </a:cubicBezTo>
                <a:cubicBezTo>
                  <a:pt x="2331933" y="697354"/>
                  <a:pt x="2327411" y="700487"/>
                  <a:pt x="2321957" y="702820"/>
                </a:cubicBezTo>
                <a:cubicBezTo>
                  <a:pt x="2316503" y="705154"/>
                  <a:pt x="2309320" y="706320"/>
                  <a:pt x="2300408" y="706320"/>
                </a:cubicBezTo>
                <a:lnTo>
                  <a:pt x="2261304" y="706320"/>
                </a:lnTo>
                <a:close/>
                <a:moveTo>
                  <a:pt x="2706631" y="594527"/>
                </a:moveTo>
                <a:cubicBezTo>
                  <a:pt x="2703564" y="594527"/>
                  <a:pt x="2700664" y="595560"/>
                  <a:pt x="2697931" y="597627"/>
                </a:cubicBezTo>
                <a:cubicBezTo>
                  <a:pt x="2695198" y="599693"/>
                  <a:pt x="2693831" y="603326"/>
                  <a:pt x="2693831" y="608526"/>
                </a:cubicBezTo>
                <a:lnTo>
                  <a:pt x="2693831" y="839312"/>
                </a:lnTo>
                <a:cubicBezTo>
                  <a:pt x="2693831" y="844512"/>
                  <a:pt x="2695198" y="848145"/>
                  <a:pt x="2697931" y="850211"/>
                </a:cubicBezTo>
                <a:cubicBezTo>
                  <a:pt x="2700664" y="852278"/>
                  <a:pt x="2703564" y="853311"/>
                  <a:pt x="2706631" y="853311"/>
                </a:cubicBezTo>
                <a:lnTo>
                  <a:pt x="2830823" y="853311"/>
                </a:lnTo>
                <a:cubicBezTo>
                  <a:pt x="2831890" y="853311"/>
                  <a:pt x="2832856" y="853045"/>
                  <a:pt x="2833723" y="852511"/>
                </a:cubicBezTo>
                <a:cubicBezTo>
                  <a:pt x="2834590" y="851978"/>
                  <a:pt x="2835356" y="851111"/>
                  <a:pt x="2836023" y="849911"/>
                </a:cubicBezTo>
                <a:cubicBezTo>
                  <a:pt x="2836690" y="848711"/>
                  <a:pt x="2837156" y="847212"/>
                  <a:pt x="2837423" y="845412"/>
                </a:cubicBezTo>
                <a:cubicBezTo>
                  <a:pt x="2837690" y="843612"/>
                  <a:pt x="2837823" y="841512"/>
                  <a:pt x="2837823" y="839112"/>
                </a:cubicBezTo>
                <a:cubicBezTo>
                  <a:pt x="2837823" y="836445"/>
                  <a:pt x="2837690" y="834212"/>
                  <a:pt x="2837423" y="832412"/>
                </a:cubicBezTo>
                <a:cubicBezTo>
                  <a:pt x="2837156" y="830613"/>
                  <a:pt x="2836690" y="829146"/>
                  <a:pt x="2836023" y="828013"/>
                </a:cubicBezTo>
                <a:cubicBezTo>
                  <a:pt x="2835356" y="826879"/>
                  <a:pt x="2834590" y="826046"/>
                  <a:pt x="2833723" y="825513"/>
                </a:cubicBezTo>
                <a:cubicBezTo>
                  <a:pt x="2832856" y="824980"/>
                  <a:pt x="2831890" y="824713"/>
                  <a:pt x="2830823" y="824713"/>
                </a:cubicBezTo>
                <a:lnTo>
                  <a:pt x="2728229" y="824713"/>
                </a:lnTo>
                <a:lnTo>
                  <a:pt x="2728229" y="732119"/>
                </a:lnTo>
                <a:lnTo>
                  <a:pt x="2815024" y="732119"/>
                </a:lnTo>
                <a:cubicBezTo>
                  <a:pt x="2816091" y="732119"/>
                  <a:pt x="2817057" y="731885"/>
                  <a:pt x="2817924" y="731419"/>
                </a:cubicBezTo>
                <a:cubicBezTo>
                  <a:pt x="2818791" y="730952"/>
                  <a:pt x="2819524" y="730185"/>
                  <a:pt x="2820124" y="729119"/>
                </a:cubicBezTo>
                <a:cubicBezTo>
                  <a:pt x="2820724" y="728052"/>
                  <a:pt x="2821157" y="726652"/>
                  <a:pt x="2821424" y="724919"/>
                </a:cubicBezTo>
                <a:cubicBezTo>
                  <a:pt x="2821691" y="723186"/>
                  <a:pt x="2821824" y="721119"/>
                  <a:pt x="2821824" y="718719"/>
                </a:cubicBezTo>
                <a:cubicBezTo>
                  <a:pt x="2821824" y="716186"/>
                  <a:pt x="2821691" y="713986"/>
                  <a:pt x="2821424" y="712120"/>
                </a:cubicBezTo>
                <a:cubicBezTo>
                  <a:pt x="2821157" y="710253"/>
                  <a:pt x="2820724" y="708787"/>
                  <a:pt x="2820124" y="707720"/>
                </a:cubicBezTo>
                <a:cubicBezTo>
                  <a:pt x="2819524" y="706653"/>
                  <a:pt x="2818791" y="705820"/>
                  <a:pt x="2817924" y="705220"/>
                </a:cubicBezTo>
                <a:cubicBezTo>
                  <a:pt x="2817057" y="704620"/>
                  <a:pt x="2816091" y="704320"/>
                  <a:pt x="2815024" y="704320"/>
                </a:cubicBezTo>
                <a:lnTo>
                  <a:pt x="2728229" y="704320"/>
                </a:lnTo>
                <a:lnTo>
                  <a:pt x="2728229" y="623125"/>
                </a:lnTo>
                <a:lnTo>
                  <a:pt x="2829423" y="623125"/>
                </a:lnTo>
                <a:cubicBezTo>
                  <a:pt x="2830490" y="623125"/>
                  <a:pt x="2831457" y="622859"/>
                  <a:pt x="2832323" y="622325"/>
                </a:cubicBezTo>
                <a:cubicBezTo>
                  <a:pt x="2833190" y="621792"/>
                  <a:pt x="2833890" y="620959"/>
                  <a:pt x="2834423" y="619825"/>
                </a:cubicBezTo>
                <a:cubicBezTo>
                  <a:pt x="2834956" y="618692"/>
                  <a:pt x="2835390" y="617226"/>
                  <a:pt x="2835723" y="615426"/>
                </a:cubicBezTo>
                <a:cubicBezTo>
                  <a:pt x="2836056" y="613626"/>
                  <a:pt x="2836223" y="611526"/>
                  <a:pt x="2836223" y="609126"/>
                </a:cubicBezTo>
                <a:cubicBezTo>
                  <a:pt x="2836223" y="606460"/>
                  <a:pt x="2836056" y="604226"/>
                  <a:pt x="2835723" y="602426"/>
                </a:cubicBezTo>
                <a:cubicBezTo>
                  <a:pt x="2835390" y="600627"/>
                  <a:pt x="2834956" y="599127"/>
                  <a:pt x="2834423" y="597927"/>
                </a:cubicBezTo>
                <a:cubicBezTo>
                  <a:pt x="2833890" y="596727"/>
                  <a:pt x="2833190" y="595860"/>
                  <a:pt x="2832323" y="595327"/>
                </a:cubicBezTo>
                <a:cubicBezTo>
                  <a:pt x="2831457" y="594794"/>
                  <a:pt x="2830490" y="594527"/>
                  <a:pt x="2829423" y="594527"/>
                </a:cubicBezTo>
                <a:close/>
                <a:moveTo>
                  <a:pt x="2239906" y="594527"/>
                </a:moveTo>
                <a:cubicBezTo>
                  <a:pt x="2236839" y="594527"/>
                  <a:pt x="2233939" y="595560"/>
                  <a:pt x="2231206" y="597627"/>
                </a:cubicBezTo>
                <a:cubicBezTo>
                  <a:pt x="2228473" y="599693"/>
                  <a:pt x="2227107" y="603326"/>
                  <a:pt x="2227107" y="608526"/>
                </a:cubicBezTo>
                <a:lnTo>
                  <a:pt x="2227107" y="839312"/>
                </a:lnTo>
                <a:cubicBezTo>
                  <a:pt x="2227107" y="844512"/>
                  <a:pt x="2228473" y="848145"/>
                  <a:pt x="2231206" y="850211"/>
                </a:cubicBezTo>
                <a:cubicBezTo>
                  <a:pt x="2233939" y="852278"/>
                  <a:pt x="2236839" y="853311"/>
                  <a:pt x="2239906" y="853311"/>
                </a:cubicBezTo>
                <a:lnTo>
                  <a:pt x="2307502" y="853311"/>
                </a:lnTo>
                <a:cubicBezTo>
                  <a:pt x="2317234" y="853311"/>
                  <a:pt x="2325867" y="852611"/>
                  <a:pt x="2333400" y="851211"/>
                </a:cubicBezTo>
                <a:cubicBezTo>
                  <a:pt x="2340933" y="849811"/>
                  <a:pt x="2347999" y="847711"/>
                  <a:pt x="2354599" y="844912"/>
                </a:cubicBezTo>
                <a:cubicBezTo>
                  <a:pt x="2361198" y="842112"/>
                  <a:pt x="2367131" y="838645"/>
                  <a:pt x="2372398" y="834512"/>
                </a:cubicBezTo>
                <a:cubicBezTo>
                  <a:pt x="2377664" y="830379"/>
                  <a:pt x="2382164" y="825580"/>
                  <a:pt x="2385897" y="820113"/>
                </a:cubicBezTo>
                <a:cubicBezTo>
                  <a:pt x="2389630" y="814647"/>
                  <a:pt x="2392530" y="808481"/>
                  <a:pt x="2394596" y="801614"/>
                </a:cubicBezTo>
                <a:cubicBezTo>
                  <a:pt x="2396663" y="794748"/>
                  <a:pt x="2397696" y="787248"/>
                  <a:pt x="2397696" y="779116"/>
                </a:cubicBezTo>
                <a:cubicBezTo>
                  <a:pt x="2397696" y="770316"/>
                  <a:pt x="2396363" y="762250"/>
                  <a:pt x="2393696" y="754917"/>
                </a:cubicBezTo>
                <a:cubicBezTo>
                  <a:pt x="2391030" y="747584"/>
                  <a:pt x="2387397" y="741185"/>
                  <a:pt x="2382797" y="735718"/>
                </a:cubicBezTo>
                <a:cubicBezTo>
                  <a:pt x="2378197" y="730252"/>
                  <a:pt x="2372831" y="725752"/>
                  <a:pt x="2366698" y="722219"/>
                </a:cubicBezTo>
                <a:cubicBezTo>
                  <a:pt x="2360565" y="718686"/>
                  <a:pt x="2353966" y="716253"/>
                  <a:pt x="2346899" y="714920"/>
                </a:cubicBezTo>
                <a:cubicBezTo>
                  <a:pt x="2352499" y="712520"/>
                  <a:pt x="2357465" y="709453"/>
                  <a:pt x="2361798" y="705720"/>
                </a:cubicBezTo>
                <a:cubicBezTo>
                  <a:pt x="2366131" y="701987"/>
                  <a:pt x="2369731" y="697754"/>
                  <a:pt x="2372598" y="693021"/>
                </a:cubicBezTo>
                <a:cubicBezTo>
                  <a:pt x="2375464" y="688288"/>
                  <a:pt x="2377631" y="683122"/>
                  <a:pt x="2379097" y="677522"/>
                </a:cubicBezTo>
                <a:cubicBezTo>
                  <a:pt x="2380564" y="671922"/>
                  <a:pt x="2381297" y="666056"/>
                  <a:pt x="2381297" y="659923"/>
                </a:cubicBezTo>
                <a:cubicBezTo>
                  <a:pt x="2381297" y="649657"/>
                  <a:pt x="2379631" y="640457"/>
                  <a:pt x="2376297" y="632325"/>
                </a:cubicBezTo>
                <a:cubicBezTo>
                  <a:pt x="2372964" y="624192"/>
                  <a:pt x="2367998" y="617326"/>
                  <a:pt x="2361398" y="611726"/>
                </a:cubicBezTo>
                <a:cubicBezTo>
                  <a:pt x="2354799" y="606126"/>
                  <a:pt x="2346566" y="601860"/>
                  <a:pt x="2336700" y="598927"/>
                </a:cubicBezTo>
                <a:cubicBezTo>
                  <a:pt x="2326834" y="595994"/>
                  <a:pt x="2314168" y="594527"/>
                  <a:pt x="2298702" y="594527"/>
                </a:cubicBezTo>
                <a:close/>
                <a:moveTo>
                  <a:pt x="1850999" y="594527"/>
                </a:moveTo>
                <a:cubicBezTo>
                  <a:pt x="1847343" y="594527"/>
                  <a:pt x="1844026" y="595727"/>
                  <a:pt x="1841048" y="598127"/>
                </a:cubicBezTo>
                <a:cubicBezTo>
                  <a:pt x="1838070" y="600527"/>
                  <a:pt x="1836581" y="604526"/>
                  <a:pt x="1836581" y="610126"/>
                </a:cubicBezTo>
                <a:lnTo>
                  <a:pt x="1836581" y="848111"/>
                </a:lnTo>
                <a:cubicBezTo>
                  <a:pt x="1836581" y="849178"/>
                  <a:pt x="1836822" y="850111"/>
                  <a:pt x="1837302" y="850911"/>
                </a:cubicBezTo>
                <a:cubicBezTo>
                  <a:pt x="1837782" y="851711"/>
                  <a:pt x="1838675" y="852345"/>
                  <a:pt x="1839980" y="852811"/>
                </a:cubicBezTo>
                <a:cubicBezTo>
                  <a:pt x="1841285" y="853278"/>
                  <a:pt x="1843036" y="853678"/>
                  <a:pt x="1845233" y="854011"/>
                </a:cubicBezTo>
                <a:cubicBezTo>
                  <a:pt x="1847429" y="854344"/>
                  <a:pt x="1850176" y="854511"/>
                  <a:pt x="1853471" y="854511"/>
                </a:cubicBezTo>
                <a:cubicBezTo>
                  <a:pt x="1856904" y="854511"/>
                  <a:pt x="1859719" y="854344"/>
                  <a:pt x="1861916" y="854011"/>
                </a:cubicBezTo>
                <a:cubicBezTo>
                  <a:pt x="1864113" y="853678"/>
                  <a:pt x="1865898" y="853278"/>
                  <a:pt x="1867272" y="852811"/>
                </a:cubicBezTo>
                <a:cubicBezTo>
                  <a:pt x="1868646" y="852345"/>
                  <a:pt x="1869607" y="851711"/>
                  <a:pt x="1870156" y="850911"/>
                </a:cubicBezTo>
                <a:cubicBezTo>
                  <a:pt x="1870705" y="850111"/>
                  <a:pt x="1870979" y="849178"/>
                  <a:pt x="1870979" y="848111"/>
                </a:cubicBezTo>
                <a:lnTo>
                  <a:pt x="1870979" y="622725"/>
                </a:lnTo>
                <a:lnTo>
                  <a:pt x="1871179" y="622725"/>
                </a:lnTo>
                <a:lnTo>
                  <a:pt x="1958374" y="849111"/>
                </a:lnTo>
                <a:cubicBezTo>
                  <a:pt x="1958641" y="849911"/>
                  <a:pt x="1959141" y="850645"/>
                  <a:pt x="1959874" y="851311"/>
                </a:cubicBezTo>
                <a:cubicBezTo>
                  <a:pt x="1960607" y="851978"/>
                  <a:pt x="1961641" y="852545"/>
                  <a:pt x="1962974" y="853011"/>
                </a:cubicBezTo>
                <a:cubicBezTo>
                  <a:pt x="1964307" y="853478"/>
                  <a:pt x="1965974" y="853844"/>
                  <a:pt x="1967974" y="854111"/>
                </a:cubicBezTo>
                <a:cubicBezTo>
                  <a:pt x="1969973" y="854378"/>
                  <a:pt x="1972373" y="854511"/>
                  <a:pt x="1975173" y="854511"/>
                </a:cubicBezTo>
                <a:cubicBezTo>
                  <a:pt x="1977840" y="854511"/>
                  <a:pt x="1980140" y="854411"/>
                  <a:pt x="1982073" y="854211"/>
                </a:cubicBezTo>
                <a:cubicBezTo>
                  <a:pt x="1984006" y="854011"/>
                  <a:pt x="1985672" y="853678"/>
                  <a:pt x="1987072" y="853211"/>
                </a:cubicBezTo>
                <a:cubicBezTo>
                  <a:pt x="1988472" y="852745"/>
                  <a:pt x="1989539" y="852178"/>
                  <a:pt x="1990272" y="851511"/>
                </a:cubicBezTo>
                <a:cubicBezTo>
                  <a:pt x="1991005" y="850845"/>
                  <a:pt x="1991572" y="850045"/>
                  <a:pt x="1991972" y="849111"/>
                </a:cubicBezTo>
                <a:lnTo>
                  <a:pt x="2083167" y="622725"/>
                </a:lnTo>
                <a:lnTo>
                  <a:pt x="2083567" y="622725"/>
                </a:lnTo>
                <a:lnTo>
                  <a:pt x="2083567" y="848111"/>
                </a:lnTo>
                <a:cubicBezTo>
                  <a:pt x="2083567" y="849178"/>
                  <a:pt x="2083841" y="850111"/>
                  <a:pt x="2084390" y="850911"/>
                </a:cubicBezTo>
                <a:cubicBezTo>
                  <a:pt x="2084939" y="851711"/>
                  <a:pt x="2085866" y="852345"/>
                  <a:pt x="2087171" y="852811"/>
                </a:cubicBezTo>
                <a:cubicBezTo>
                  <a:pt x="2088476" y="853278"/>
                  <a:pt x="2090261" y="853678"/>
                  <a:pt x="2092527" y="854011"/>
                </a:cubicBezTo>
                <a:cubicBezTo>
                  <a:pt x="2094792" y="854344"/>
                  <a:pt x="2097504" y="854511"/>
                  <a:pt x="2100662" y="854511"/>
                </a:cubicBezTo>
                <a:cubicBezTo>
                  <a:pt x="2104095" y="854511"/>
                  <a:pt x="2106876" y="854344"/>
                  <a:pt x="2109004" y="854011"/>
                </a:cubicBezTo>
                <a:cubicBezTo>
                  <a:pt x="2111132" y="853678"/>
                  <a:pt x="2112883" y="853278"/>
                  <a:pt x="2114257" y="852811"/>
                </a:cubicBezTo>
                <a:cubicBezTo>
                  <a:pt x="2115631" y="852345"/>
                  <a:pt x="2116592" y="851711"/>
                  <a:pt x="2117141" y="850911"/>
                </a:cubicBezTo>
                <a:cubicBezTo>
                  <a:pt x="2117690" y="850111"/>
                  <a:pt x="2117964" y="849178"/>
                  <a:pt x="2117964" y="848111"/>
                </a:cubicBezTo>
                <a:lnTo>
                  <a:pt x="2117964" y="610126"/>
                </a:lnTo>
                <a:cubicBezTo>
                  <a:pt x="2117964" y="607326"/>
                  <a:pt x="2117558" y="604960"/>
                  <a:pt x="2116746" y="603026"/>
                </a:cubicBezTo>
                <a:cubicBezTo>
                  <a:pt x="2115933" y="601093"/>
                  <a:pt x="2114883" y="599493"/>
                  <a:pt x="2113596" y="598227"/>
                </a:cubicBezTo>
                <a:cubicBezTo>
                  <a:pt x="2112308" y="596960"/>
                  <a:pt x="2110751" y="596027"/>
                  <a:pt x="2108923" y="595427"/>
                </a:cubicBezTo>
                <a:cubicBezTo>
                  <a:pt x="2107095" y="594827"/>
                  <a:pt x="2105164" y="594527"/>
                  <a:pt x="2103131" y="594527"/>
                </a:cubicBezTo>
                <a:lnTo>
                  <a:pt x="2080985" y="594527"/>
                </a:lnTo>
                <a:cubicBezTo>
                  <a:pt x="2077598" y="594527"/>
                  <a:pt x="2074618" y="594894"/>
                  <a:pt x="2072045" y="595627"/>
                </a:cubicBezTo>
                <a:cubicBezTo>
                  <a:pt x="2069473" y="596360"/>
                  <a:pt x="2067136" y="597560"/>
                  <a:pt x="2065036" y="599227"/>
                </a:cubicBezTo>
                <a:cubicBezTo>
                  <a:pt x="2062937" y="600893"/>
                  <a:pt x="2061006" y="603126"/>
                  <a:pt x="2059245" y="605926"/>
                </a:cubicBezTo>
                <a:cubicBezTo>
                  <a:pt x="2057483" y="608726"/>
                  <a:pt x="2055858" y="612126"/>
                  <a:pt x="2054368" y="616126"/>
                </a:cubicBezTo>
                <a:lnTo>
                  <a:pt x="1977373" y="802914"/>
                </a:lnTo>
                <a:lnTo>
                  <a:pt x="1976373" y="802914"/>
                </a:lnTo>
                <a:lnTo>
                  <a:pt x="1902378" y="615526"/>
                </a:lnTo>
                <a:cubicBezTo>
                  <a:pt x="1901159" y="611926"/>
                  <a:pt x="1899737" y="608793"/>
                  <a:pt x="1898112" y="606126"/>
                </a:cubicBezTo>
                <a:cubicBezTo>
                  <a:pt x="1896487" y="603460"/>
                  <a:pt x="1894457" y="601260"/>
                  <a:pt x="1892020" y="599527"/>
                </a:cubicBezTo>
                <a:cubicBezTo>
                  <a:pt x="1889584" y="597793"/>
                  <a:pt x="1886741" y="596527"/>
                  <a:pt x="1883491" y="595727"/>
                </a:cubicBezTo>
                <a:cubicBezTo>
                  <a:pt x="1880241" y="594927"/>
                  <a:pt x="1876451" y="594527"/>
                  <a:pt x="1872120" y="594527"/>
                </a:cubicBezTo>
                <a:close/>
                <a:moveTo>
                  <a:pt x="1611256" y="594527"/>
                </a:moveTo>
                <a:cubicBezTo>
                  <a:pt x="1608189" y="594527"/>
                  <a:pt x="1605289" y="595560"/>
                  <a:pt x="1602556" y="597627"/>
                </a:cubicBezTo>
                <a:cubicBezTo>
                  <a:pt x="1599823" y="599693"/>
                  <a:pt x="1598456" y="603326"/>
                  <a:pt x="1598456" y="608526"/>
                </a:cubicBezTo>
                <a:lnTo>
                  <a:pt x="1598456" y="839312"/>
                </a:lnTo>
                <a:cubicBezTo>
                  <a:pt x="1598456" y="844512"/>
                  <a:pt x="1599823" y="848145"/>
                  <a:pt x="1602556" y="850211"/>
                </a:cubicBezTo>
                <a:cubicBezTo>
                  <a:pt x="1605289" y="852278"/>
                  <a:pt x="1608189" y="853311"/>
                  <a:pt x="1611256" y="853311"/>
                </a:cubicBezTo>
                <a:lnTo>
                  <a:pt x="1735448" y="853311"/>
                </a:lnTo>
                <a:cubicBezTo>
                  <a:pt x="1736515" y="853311"/>
                  <a:pt x="1737481" y="853045"/>
                  <a:pt x="1738348" y="852511"/>
                </a:cubicBezTo>
                <a:cubicBezTo>
                  <a:pt x="1739215" y="851978"/>
                  <a:pt x="1739981" y="851111"/>
                  <a:pt x="1740648" y="849911"/>
                </a:cubicBezTo>
                <a:cubicBezTo>
                  <a:pt x="1741314" y="848711"/>
                  <a:pt x="1741781" y="847212"/>
                  <a:pt x="1742048" y="845412"/>
                </a:cubicBezTo>
                <a:cubicBezTo>
                  <a:pt x="1742314" y="843612"/>
                  <a:pt x="1742448" y="841512"/>
                  <a:pt x="1742448" y="839112"/>
                </a:cubicBezTo>
                <a:cubicBezTo>
                  <a:pt x="1742448" y="836445"/>
                  <a:pt x="1742314" y="834212"/>
                  <a:pt x="1742048" y="832412"/>
                </a:cubicBezTo>
                <a:cubicBezTo>
                  <a:pt x="1741781" y="830613"/>
                  <a:pt x="1741314" y="829146"/>
                  <a:pt x="1740648" y="828013"/>
                </a:cubicBezTo>
                <a:cubicBezTo>
                  <a:pt x="1739981" y="826879"/>
                  <a:pt x="1739215" y="826046"/>
                  <a:pt x="1738348" y="825513"/>
                </a:cubicBezTo>
                <a:cubicBezTo>
                  <a:pt x="1737481" y="824980"/>
                  <a:pt x="1736515" y="824713"/>
                  <a:pt x="1735448" y="824713"/>
                </a:cubicBezTo>
                <a:lnTo>
                  <a:pt x="1632854" y="824713"/>
                </a:lnTo>
                <a:lnTo>
                  <a:pt x="1632854" y="732119"/>
                </a:lnTo>
                <a:lnTo>
                  <a:pt x="1719649" y="732119"/>
                </a:lnTo>
                <a:cubicBezTo>
                  <a:pt x="1720716" y="732119"/>
                  <a:pt x="1721682" y="731885"/>
                  <a:pt x="1722549" y="731419"/>
                </a:cubicBezTo>
                <a:cubicBezTo>
                  <a:pt x="1723416" y="730952"/>
                  <a:pt x="1724149" y="730185"/>
                  <a:pt x="1724749" y="729119"/>
                </a:cubicBezTo>
                <a:cubicBezTo>
                  <a:pt x="1725349" y="728052"/>
                  <a:pt x="1725782" y="726652"/>
                  <a:pt x="1726049" y="724919"/>
                </a:cubicBezTo>
                <a:cubicBezTo>
                  <a:pt x="1726315" y="723186"/>
                  <a:pt x="1726449" y="721119"/>
                  <a:pt x="1726449" y="718719"/>
                </a:cubicBezTo>
                <a:cubicBezTo>
                  <a:pt x="1726449" y="716186"/>
                  <a:pt x="1726315" y="713986"/>
                  <a:pt x="1726049" y="712120"/>
                </a:cubicBezTo>
                <a:cubicBezTo>
                  <a:pt x="1725782" y="710253"/>
                  <a:pt x="1725349" y="708787"/>
                  <a:pt x="1724749" y="707720"/>
                </a:cubicBezTo>
                <a:cubicBezTo>
                  <a:pt x="1724149" y="706653"/>
                  <a:pt x="1723416" y="705820"/>
                  <a:pt x="1722549" y="705220"/>
                </a:cubicBezTo>
                <a:cubicBezTo>
                  <a:pt x="1721682" y="704620"/>
                  <a:pt x="1720716" y="704320"/>
                  <a:pt x="1719649" y="704320"/>
                </a:cubicBezTo>
                <a:lnTo>
                  <a:pt x="1632854" y="704320"/>
                </a:lnTo>
                <a:lnTo>
                  <a:pt x="1632854" y="623125"/>
                </a:lnTo>
                <a:lnTo>
                  <a:pt x="1734048" y="623125"/>
                </a:lnTo>
                <a:cubicBezTo>
                  <a:pt x="1735115" y="623125"/>
                  <a:pt x="1736081" y="622859"/>
                  <a:pt x="1736948" y="622325"/>
                </a:cubicBezTo>
                <a:cubicBezTo>
                  <a:pt x="1737815" y="621792"/>
                  <a:pt x="1738515" y="620959"/>
                  <a:pt x="1739048" y="619825"/>
                </a:cubicBezTo>
                <a:cubicBezTo>
                  <a:pt x="1739581" y="618692"/>
                  <a:pt x="1740015" y="617226"/>
                  <a:pt x="1740348" y="615426"/>
                </a:cubicBezTo>
                <a:cubicBezTo>
                  <a:pt x="1740681" y="613626"/>
                  <a:pt x="1740848" y="611526"/>
                  <a:pt x="1740848" y="609126"/>
                </a:cubicBezTo>
                <a:cubicBezTo>
                  <a:pt x="1740848" y="606460"/>
                  <a:pt x="1740681" y="604226"/>
                  <a:pt x="1740348" y="602426"/>
                </a:cubicBezTo>
                <a:cubicBezTo>
                  <a:pt x="1740015" y="600627"/>
                  <a:pt x="1739581" y="599127"/>
                  <a:pt x="1739048" y="597927"/>
                </a:cubicBezTo>
                <a:cubicBezTo>
                  <a:pt x="1738515" y="596727"/>
                  <a:pt x="1737815" y="595860"/>
                  <a:pt x="1736948" y="595327"/>
                </a:cubicBezTo>
                <a:cubicBezTo>
                  <a:pt x="1736082" y="594794"/>
                  <a:pt x="1735115" y="594527"/>
                  <a:pt x="1734048" y="594527"/>
                </a:cubicBezTo>
                <a:close/>
                <a:moveTo>
                  <a:pt x="839731" y="594527"/>
                </a:moveTo>
                <a:cubicBezTo>
                  <a:pt x="836664" y="594527"/>
                  <a:pt x="833765" y="595560"/>
                  <a:pt x="831031" y="597627"/>
                </a:cubicBezTo>
                <a:cubicBezTo>
                  <a:pt x="828298" y="599693"/>
                  <a:pt x="826932" y="603326"/>
                  <a:pt x="826932" y="608526"/>
                </a:cubicBezTo>
                <a:lnTo>
                  <a:pt x="826932" y="839312"/>
                </a:lnTo>
                <a:cubicBezTo>
                  <a:pt x="826932" y="844512"/>
                  <a:pt x="828298" y="848145"/>
                  <a:pt x="831031" y="850211"/>
                </a:cubicBezTo>
                <a:cubicBezTo>
                  <a:pt x="833765" y="852278"/>
                  <a:pt x="836664" y="853311"/>
                  <a:pt x="839731" y="853311"/>
                </a:cubicBezTo>
                <a:lnTo>
                  <a:pt x="963923" y="853311"/>
                </a:lnTo>
                <a:cubicBezTo>
                  <a:pt x="964990" y="853311"/>
                  <a:pt x="965956" y="853045"/>
                  <a:pt x="966823" y="852511"/>
                </a:cubicBezTo>
                <a:cubicBezTo>
                  <a:pt x="967690" y="851978"/>
                  <a:pt x="968456" y="851111"/>
                  <a:pt x="969123" y="849911"/>
                </a:cubicBezTo>
                <a:cubicBezTo>
                  <a:pt x="969789" y="848711"/>
                  <a:pt x="970256" y="847212"/>
                  <a:pt x="970523" y="845412"/>
                </a:cubicBezTo>
                <a:cubicBezTo>
                  <a:pt x="970789" y="843612"/>
                  <a:pt x="970923" y="841512"/>
                  <a:pt x="970923" y="839112"/>
                </a:cubicBezTo>
                <a:cubicBezTo>
                  <a:pt x="970923" y="836445"/>
                  <a:pt x="970789" y="834212"/>
                  <a:pt x="970523" y="832412"/>
                </a:cubicBezTo>
                <a:cubicBezTo>
                  <a:pt x="970256" y="830613"/>
                  <a:pt x="969789" y="829146"/>
                  <a:pt x="969123" y="828013"/>
                </a:cubicBezTo>
                <a:cubicBezTo>
                  <a:pt x="968456" y="826879"/>
                  <a:pt x="967690" y="826046"/>
                  <a:pt x="966823" y="825513"/>
                </a:cubicBezTo>
                <a:cubicBezTo>
                  <a:pt x="965956" y="824980"/>
                  <a:pt x="964990" y="824713"/>
                  <a:pt x="963923" y="824713"/>
                </a:cubicBezTo>
                <a:lnTo>
                  <a:pt x="861330" y="824713"/>
                </a:lnTo>
                <a:lnTo>
                  <a:pt x="861330" y="732119"/>
                </a:lnTo>
                <a:lnTo>
                  <a:pt x="948124" y="732119"/>
                </a:lnTo>
                <a:cubicBezTo>
                  <a:pt x="949191" y="732119"/>
                  <a:pt x="950157" y="731885"/>
                  <a:pt x="951024" y="731419"/>
                </a:cubicBezTo>
                <a:cubicBezTo>
                  <a:pt x="951891" y="730952"/>
                  <a:pt x="952624" y="730185"/>
                  <a:pt x="953224" y="729119"/>
                </a:cubicBezTo>
                <a:cubicBezTo>
                  <a:pt x="953824" y="728052"/>
                  <a:pt x="954257" y="726652"/>
                  <a:pt x="954524" y="724919"/>
                </a:cubicBezTo>
                <a:cubicBezTo>
                  <a:pt x="954790" y="723186"/>
                  <a:pt x="954924" y="721119"/>
                  <a:pt x="954924" y="718719"/>
                </a:cubicBezTo>
                <a:cubicBezTo>
                  <a:pt x="954924" y="716186"/>
                  <a:pt x="954790" y="713986"/>
                  <a:pt x="954524" y="712120"/>
                </a:cubicBezTo>
                <a:cubicBezTo>
                  <a:pt x="954257" y="710253"/>
                  <a:pt x="953824" y="708787"/>
                  <a:pt x="953224" y="707720"/>
                </a:cubicBezTo>
                <a:cubicBezTo>
                  <a:pt x="952624" y="706653"/>
                  <a:pt x="951891" y="705820"/>
                  <a:pt x="951024" y="705220"/>
                </a:cubicBezTo>
                <a:cubicBezTo>
                  <a:pt x="950157" y="704620"/>
                  <a:pt x="949191" y="704320"/>
                  <a:pt x="948124" y="704320"/>
                </a:cubicBezTo>
                <a:lnTo>
                  <a:pt x="861330" y="704320"/>
                </a:lnTo>
                <a:lnTo>
                  <a:pt x="861330" y="623125"/>
                </a:lnTo>
                <a:lnTo>
                  <a:pt x="962523" y="623125"/>
                </a:lnTo>
                <a:cubicBezTo>
                  <a:pt x="963590" y="623125"/>
                  <a:pt x="964556" y="622859"/>
                  <a:pt x="965423" y="622325"/>
                </a:cubicBezTo>
                <a:cubicBezTo>
                  <a:pt x="966290" y="621792"/>
                  <a:pt x="966990" y="620959"/>
                  <a:pt x="967523" y="619825"/>
                </a:cubicBezTo>
                <a:cubicBezTo>
                  <a:pt x="968056" y="618692"/>
                  <a:pt x="968490" y="617226"/>
                  <a:pt x="968823" y="615426"/>
                </a:cubicBezTo>
                <a:cubicBezTo>
                  <a:pt x="969156" y="613626"/>
                  <a:pt x="969323" y="611526"/>
                  <a:pt x="969323" y="609126"/>
                </a:cubicBezTo>
                <a:cubicBezTo>
                  <a:pt x="969323" y="606460"/>
                  <a:pt x="969156" y="604226"/>
                  <a:pt x="968823" y="602426"/>
                </a:cubicBezTo>
                <a:cubicBezTo>
                  <a:pt x="968490" y="600627"/>
                  <a:pt x="968056" y="599127"/>
                  <a:pt x="967523" y="597927"/>
                </a:cubicBezTo>
                <a:cubicBezTo>
                  <a:pt x="966990" y="596727"/>
                  <a:pt x="966290" y="595860"/>
                  <a:pt x="965423" y="595327"/>
                </a:cubicBezTo>
                <a:cubicBezTo>
                  <a:pt x="964556" y="594794"/>
                  <a:pt x="963590" y="594527"/>
                  <a:pt x="962523" y="594527"/>
                </a:cubicBezTo>
                <a:close/>
                <a:moveTo>
                  <a:pt x="1243761" y="593927"/>
                </a:moveTo>
                <a:cubicBezTo>
                  <a:pt x="1240245" y="593927"/>
                  <a:pt x="1237396" y="594060"/>
                  <a:pt x="1235215" y="594327"/>
                </a:cubicBezTo>
                <a:cubicBezTo>
                  <a:pt x="1233034" y="594594"/>
                  <a:pt x="1231275" y="595027"/>
                  <a:pt x="1229939" y="595627"/>
                </a:cubicBezTo>
                <a:cubicBezTo>
                  <a:pt x="1228602" y="596227"/>
                  <a:pt x="1227653" y="596927"/>
                  <a:pt x="1227090" y="597727"/>
                </a:cubicBezTo>
                <a:cubicBezTo>
                  <a:pt x="1226528" y="598527"/>
                  <a:pt x="1226247" y="599393"/>
                  <a:pt x="1226247" y="600327"/>
                </a:cubicBezTo>
                <a:lnTo>
                  <a:pt x="1226247" y="740718"/>
                </a:lnTo>
                <a:cubicBezTo>
                  <a:pt x="1226247" y="751251"/>
                  <a:pt x="1226280" y="762217"/>
                  <a:pt x="1226347" y="773616"/>
                </a:cubicBezTo>
                <a:cubicBezTo>
                  <a:pt x="1226413" y="785015"/>
                  <a:pt x="1226580" y="795981"/>
                  <a:pt x="1226847" y="806514"/>
                </a:cubicBezTo>
                <a:lnTo>
                  <a:pt x="1226647" y="806514"/>
                </a:lnTo>
                <a:cubicBezTo>
                  <a:pt x="1223553" y="800248"/>
                  <a:pt x="1220428" y="794015"/>
                  <a:pt x="1217272" y="787815"/>
                </a:cubicBezTo>
                <a:cubicBezTo>
                  <a:pt x="1214116" y="781616"/>
                  <a:pt x="1210927" y="775316"/>
                  <a:pt x="1207706" y="768916"/>
                </a:cubicBezTo>
                <a:cubicBezTo>
                  <a:pt x="1204484" y="762517"/>
                  <a:pt x="1201134" y="756017"/>
                  <a:pt x="1197655" y="749417"/>
                </a:cubicBezTo>
                <a:cubicBezTo>
                  <a:pt x="1194176" y="742818"/>
                  <a:pt x="1190568" y="736052"/>
                  <a:pt x="1186830" y="729119"/>
                </a:cubicBezTo>
                <a:lnTo>
                  <a:pt x="1126140" y="615526"/>
                </a:lnTo>
                <a:cubicBezTo>
                  <a:pt x="1123949" y="611393"/>
                  <a:pt x="1121855" y="607959"/>
                  <a:pt x="1119860" y="605226"/>
                </a:cubicBezTo>
                <a:cubicBezTo>
                  <a:pt x="1117864" y="602493"/>
                  <a:pt x="1115800" y="600360"/>
                  <a:pt x="1113668" y="598827"/>
                </a:cubicBezTo>
                <a:cubicBezTo>
                  <a:pt x="1111535" y="597293"/>
                  <a:pt x="1109127" y="596193"/>
                  <a:pt x="1106443" y="595527"/>
                </a:cubicBezTo>
                <a:cubicBezTo>
                  <a:pt x="1103759" y="594860"/>
                  <a:pt x="1100422" y="594527"/>
                  <a:pt x="1096433" y="594527"/>
                </a:cubicBezTo>
                <a:lnTo>
                  <a:pt x="1079506" y="594527"/>
                </a:lnTo>
                <a:cubicBezTo>
                  <a:pt x="1075929" y="594527"/>
                  <a:pt x="1072626" y="595660"/>
                  <a:pt x="1069598" y="597927"/>
                </a:cubicBezTo>
                <a:cubicBezTo>
                  <a:pt x="1066570" y="600193"/>
                  <a:pt x="1065057" y="603993"/>
                  <a:pt x="1065057" y="609326"/>
                </a:cubicBezTo>
                <a:lnTo>
                  <a:pt x="1065057" y="848111"/>
                </a:lnTo>
                <a:cubicBezTo>
                  <a:pt x="1065057" y="849045"/>
                  <a:pt x="1065338" y="849945"/>
                  <a:pt x="1065900" y="850811"/>
                </a:cubicBezTo>
                <a:cubicBezTo>
                  <a:pt x="1066463" y="851678"/>
                  <a:pt x="1067377" y="852345"/>
                  <a:pt x="1068644" y="852811"/>
                </a:cubicBezTo>
                <a:cubicBezTo>
                  <a:pt x="1069910" y="853278"/>
                  <a:pt x="1071634" y="853678"/>
                  <a:pt x="1073814" y="854011"/>
                </a:cubicBezTo>
                <a:cubicBezTo>
                  <a:pt x="1075994" y="854344"/>
                  <a:pt x="1078772" y="854511"/>
                  <a:pt x="1082149" y="854511"/>
                </a:cubicBezTo>
                <a:cubicBezTo>
                  <a:pt x="1085526" y="854511"/>
                  <a:pt x="1088305" y="854344"/>
                  <a:pt x="1090486" y="854011"/>
                </a:cubicBezTo>
                <a:cubicBezTo>
                  <a:pt x="1092667" y="853678"/>
                  <a:pt x="1094426" y="853278"/>
                  <a:pt x="1095763" y="852811"/>
                </a:cubicBezTo>
                <a:cubicBezTo>
                  <a:pt x="1097099" y="852345"/>
                  <a:pt x="1098048" y="851678"/>
                  <a:pt x="1098611" y="850811"/>
                </a:cubicBezTo>
                <a:cubicBezTo>
                  <a:pt x="1099173" y="849945"/>
                  <a:pt x="1099455" y="849045"/>
                  <a:pt x="1099455" y="848111"/>
                </a:cubicBezTo>
                <a:lnTo>
                  <a:pt x="1099455" y="691921"/>
                </a:lnTo>
                <a:cubicBezTo>
                  <a:pt x="1099455" y="682055"/>
                  <a:pt x="1099388" y="672122"/>
                  <a:pt x="1099254" y="662123"/>
                </a:cubicBezTo>
                <a:cubicBezTo>
                  <a:pt x="1099121" y="652123"/>
                  <a:pt x="1098921" y="642324"/>
                  <a:pt x="1098655" y="632725"/>
                </a:cubicBezTo>
                <a:lnTo>
                  <a:pt x="1099054" y="632725"/>
                </a:lnTo>
                <a:cubicBezTo>
                  <a:pt x="1102667" y="640591"/>
                  <a:pt x="1106569" y="648690"/>
                  <a:pt x="1110762" y="657023"/>
                </a:cubicBezTo>
                <a:cubicBezTo>
                  <a:pt x="1114954" y="665356"/>
                  <a:pt x="1119114" y="673322"/>
                  <a:pt x="1123240" y="680922"/>
                </a:cubicBezTo>
                <a:lnTo>
                  <a:pt x="1202186" y="828113"/>
                </a:lnTo>
                <a:cubicBezTo>
                  <a:pt x="1204894" y="833312"/>
                  <a:pt x="1207455" y="837579"/>
                  <a:pt x="1209868" y="840912"/>
                </a:cubicBezTo>
                <a:cubicBezTo>
                  <a:pt x="1212281" y="844245"/>
                  <a:pt x="1214694" y="846878"/>
                  <a:pt x="1217107" y="848811"/>
                </a:cubicBezTo>
                <a:cubicBezTo>
                  <a:pt x="1219519" y="850745"/>
                  <a:pt x="1222070" y="852078"/>
                  <a:pt x="1224759" y="852811"/>
                </a:cubicBezTo>
                <a:cubicBezTo>
                  <a:pt x="1227449" y="853544"/>
                  <a:pt x="1230586" y="853911"/>
                  <a:pt x="1234171" y="853911"/>
                </a:cubicBezTo>
                <a:lnTo>
                  <a:pt x="1245546" y="853911"/>
                </a:lnTo>
                <a:cubicBezTo>
                  <a:pt x="1247339" y="853911"/>
                  <a:pt x="1249132" y="853644"/>
                  <a:pt x="1250925" y="853111"/>
                </a:cubicBezTo>
                <a:cubicBezTo>
                  <a:pt x="1252717" y="852578"/>
                  <a:pt x="1254338" y="851711"/>
                  <a:pt x="1255786" y="850511"/>
                </a:cubicBezTo>
                <a:cubicBezTo>
                  <a:pt x="1257233" y="849311"/>
                  <a:pt x="1258405" y="847778"/>
                  <a:pt x="1259301" y="845912"/>
                </a:cubicBezTo>
                <a:cubicBezTo>
                  <a:pt x="1260197" y="844045"/>
                  <a:pt x="1260645" y="841779"/>
                  <a:pt x="1260645" y="839112"/>
                </a:cubicBezTo>
                <a:lnTo>
                  <a:pt x="1260645" y="600327"/>
                </a:lnTo>
                <a:cubicBezTo>
                  <a:pt x="1260645" y="599393"/>
                  <a:pt x="1260363" y="598527"/>
                  <a:pt x="1259801" y="597727"/>
                </a:cubicBezTo>
                <a:cubicBezTo>
                  <a:pt x="1259239" y="596927"/>
                  <a:pt x="1258324" y="596227"/>
                  <a:pt x="1257057" y="595627"/>
                </a:cubicBezTo>
                <a:cubicBezTo>
                  <a:pt x="1255791" y="595027"/>
                  <a:pt x="1254032" y="594594"/>
                  <a:pt x="1251781" y="594327"/>
                </a:cubicBezTo>
                <a:cubicBezTo>
                  <a:pt x="1249530" y="594060"/>
                  <a:pt x="1246857" y="593927"/>
                  <a:pt x="1243761" y="593927"/>
                </a:cubicBezTo>
                <a:close/>
                <a:moveTo>
                  <a:pt x="2501480" y="593327"/>
                </a:moveTo>
                <a:cubicBezTo>
                  <a:pt x="2498281" y="593327"/>
                  <a:pt x="2495547" y="593494"/>
                  <a:pt x="2493281" y="593827"/>
                </a:cubicBezTo>
                <a:cubicBezTo>
                  <a:pt x="2491015" y="594160"/>
                  <a:pt x="2489215" y="594560"/>
                  <a:pt x="2487881" y="595027"/>
                </a:cubicBezTo>
                <a:cubicBezTo>
                  <a:pt x="2486548" y="595494"/>
                  <a:pt x="2485615" y="596127"/>
                  <a:pt x="2485081" y="596927"/>
                </a:cubicBezTo>
                <a:cubicBezTo>
                  <a:pt x="2484548" y="597727"/>
                  <a:pt x="2484282" y="598660"/>
                  <a:pt x="2484282" y="599727"/>
                </a:cubicBezTo>
                <a:lnTo>
                  <a:pt x="2484282" y="839312"/>
                </a:lnTo>
                <a:cubicBezTo>
                  <a:pt x="2484282" y="844512"/>
                  <a:pt x="2485648" y="848145"/>
                  <a:pt x="2488381" y="850211"/>
                </a:cubicBezTo>
                <a:cubicBezTo>
                  <a:pt x="2491115" y="852278"/>
                  <a:pt x="2494014" y="853311"/>
                  <a:pt x="2497081" y="853311"/>
                </a:cubicBezTo>
                <a:lnTo>
                  <a:pt x="2611474" y="853311"/>
                </a:lnTo>
                <a:cubicBezTo>
                  <a:pt x="2612674" y="853311"/>
                  <a:pt x="2613707" y="853011"/>
                  <a:pt x="2614574" y="852411"/>
                </a:cubicBezTo>
                <a:cubicBezTo>
                  <a:pt x="2615440" y="851811"/>
                  <a:pt x="2616173" y="850878"/>
                  <a:pt x="2616773" y="849611"/>
                </a:cubicBezTo>
                <a:cubicBezTo>
                  <a:pt x="2617373" y="848345"/>
                  <a:pt x="2617807" y="846812"/>
                  <a:pt x="2618073" y="845012"/>
                </a:cubicBezTo>
                <a:cubicBezTo>
                  <a:pt x="2618340" y="843212"/>
                  <a:pt x="2618473" y="840979"/>
                  <a:pt x="2618473" y="838312"/>
                </a:cubicBezTo>
                <a:cubicBezTo>
                  <a:pt x="2618473" y="835646"/>
                  <a:pt x="2618340" y="833379"/>
                  <a:pt x="2618073" y="831512"/>
                </a:cubicBezTo>
                <a:cubicBezTo>
                  <a:pt x="2617807" y="829646"/>
                  <a:pt x="2617373" y="828146"/>
                  <a:pt x="2616773" y="827013"/>
                </a:cubicBezTo>
                <a:cubicBezTo>
                  <a:pt x="2616173" y="825879"/>
                  <a:pt x="2615440" y="825013"/>
                  <a:pt x="2614574" y="824413"/>
                </a:cubicBezTo>
                <a:cubicBezTo>
                  <a:pt x="2613707" y="823813"/>
                  <a:pt x="2612674" y="823513"/>
                  <a:pt x="2611474" y="823513"/>
                </a:cubicBezTo>
                <a:lnTo>
                  <a:pt x="2518679" y="823513"/>
                </a:lnTo>
                <a:lnTo>
                  <a:pt x="2518679" y="599727"/>
                </a:lnTo>
                <a:cubicBezTo>
                  <a:pt x="2518679" y="598660"/>
                  <a:pt x="2518413" y="597727"/>
                  <a:pt x="2517879" y="596927"/>
                </a:cubicBezTo>
                <a:cubicBezTo>
                  <a:pt x="2517346" y="596127"/>
                  <a:pt x="2516413" y="595494"/>
                  <a:pt x="2515080" y="595027"/>
                </a:cubicBezTo>
                <a:cubicBezTo>
                  <a:pt x="2513746" y="594560"/>
                  <a:pt x="2511980" y="594160"/>
                  <a:pt x="2509780" y="593827"/>
                </a:cubicBezTo>
                <a:cubicBezTo>
                  <a:pt x="2507580" y="593494"/>
                  <a:pt x="2504814" y="593327"/>
                  <a:pt x="2501480" y="593327"/>
                </a:cubicBezTo>
                <a:close/>
                <a:moveTo>
                  <a:pt x="1434652" y="590727"/>
                </a:moveTo>
                <a:cubicBezTo>
                  <a:pt x="1423453" y="590727"/>
                  <a:pt x="1413020" y="592227"/>
                  <a:pt x="1403354" y="595227"/>
                </a:cubicBezTo>
                <a:cubicBezTo>
                  <a:pt x="1393688" y="598227"/>
                  <a:pt x="1385356" y="602593"/>
                  <a:pt x="1378356" y="608326"/>
                </a:cubicBezTo>
                <a:cubicBezTo>
                  <a:pt x="1371357" y="614059"/>
                  <a:pt x="1365890" y="621159"/>
                  <a:pt x="1361957" y="629625"/>
                </a:cubicBezTo>
                <a:cubicBezTo>
                  <a:pt x="1358024" y="638091"/>
                  <a:pt x="1356057" y="647724"/>
                  <a:pt x="1356057" y="658523"/>
                </a:cubicBezTo>
                <a:cubicBezTo>
                  <a:pt x="1356057" y="669056"/>
                  <a:pt x="1357757" y="678088"/>
                  <a:pt x="1361157" y="685621"/>
                </a:cubicBezTo>
                <a:cubicBezTo>
                  <a:pt x="1364557" y="693154"/>
                  <a:pt x="1368990" y="699721"/>
                  <a:pt x="1374456" y="705320"/>
                </a:cubicBezTo>
                <a:cubicBezTo>
                  <a:pt x="1379923" y="710920"/>
                  <a:pt x="1386122" y="715786"/>
                  <a:pt x="1393055" y="719919"/>
                </a:cubicBezTo>
                <a:cubicBezTo>
                  <a:pt x="1399988" y="724052"/>
                  <a:pt x="1407121" y="727819"/>
                  <a:pt x="1414454" y="731219"/>
                </a:cubicBezTo>
                <a:cubicBezTo>
                  <a:pt x="1421787" y="734618"/>
                  <a:pt x="1428953" y="737952"/>
                  <a:pt x="1435953" y="741218"/>
                </a:cubicBezTo>
                <a:cubicBezTo>
                  <a:pt x="1442952" y="744484"/>
                  <a:pt x="1449185" y="748084"/>
                  <a:pt x="1454651" y="752017"/>
                </a:cubicBezTo>
                <a:cubicBezTo>
                  <a:pt x="1460118" y="755950"/>
                  <a:pt x="1464518" y="760517"/>
                  <a:pt x="1467850" y="765716"/>
                </a:cubicBezTo>
                <a:cubicBezTo>
                  <a:pt x="1471184" y="770916"/>
                  <a:pt x="1472850" y="777182"/>
                  <a:pt x="1472850" y="784515"/>
                </a:cubicBezTo>
                <a:cubicBezTo>
                  <a:pt x="1472850" y="791315"/>
                  <a:pt x="1471650" y="797381"/>
                  <a:pt x="1469250" y="802714"/>
                </a:cubicBezTo>
                <a:cubicBezTo>
                  <a:pt x="1466851" y="808047"/>
                  <a:pt x="1463417" y="812547"/>
                  <a:pt x="1458951" y="816213"/>
                </a:cubicBezTo>
                <a:cubicBezTo>
                  <a:pt x="1454485" y="819880"/>
                  <a:pt x="1449152" y="822713"/>
                  <a:pt x="1442952" y="824713"/>
                </a:cubicBezTo>
                <a:cubicBezTo>
                  <a:pt x="1436752" y="826713"/>
                  <a:pt x="1429920" y="827713"/>
                  <a:pt x="1422453" y="827713"/>
                </a:cubicBezTo>
                <a:cubicBezTo>
                  <a:pt x="1412587" y="827713"/>
                  <a:pt x="1403888" y="826546"/>
                  <a:pt x="1396355" y="824213"/>
                </a:cubicBezTo>
                <a:cubicBezTo>
                  <a:pt x="1388822" y="821880"/>
                  <a:pt x="1382389" y="819380"/>
                  <a:pt x="1377056" y="816713"/>
                </a:cubicBezTo>
                <a:cubicBezTo>
                  <a:pt x="1371723" y="814047"/>
                  <a:pt x="1367357" y="811580"/>
                  <a:pt x="1363957" y="809314"/>
                </a:cubicBezTo>
                <a:cubicBezTo>
                  <a:pt x="1360557" y="807047"/>
                  <a:pt x="1357924" y="805914"/>
                  <a:pt x="1356057" y="805914"/>
                </a:cubicBezTo>
                <a:cubicBezTo>
                  <a:pt x="1354991" y="805914"/>
                  <a:pt x="1354057" y="806147"/>
                  <a:pt x="1353258" y="806614"/>
                </a:cubicBezTo>
                <a:cubicBezTo>
                  <a:pt x="1352458" y="807081"/>
                  <a:pt x="1351791" y="807914"/>
                  <a:pt x="1351258" y="809114"/>
                </a:cubicBezTo>
                <a:cubicBezTo>
                  <a:pt x="1350724" y="810314"/>
                  <a:pt x="1350324" y="811880"/>
                  <a:pt x="1350058" y="813814"/>
                </a:cubicBezTo>
                <a:cubicBezTo>
                  <a:pt x="1349791" y="815747"/>
                  <a:pt x="1349658" y="818180"/>
                  <a:pt x="1349658" y="821113"/>
                </a:cubicBezTo>
                <a:cubicBezTo>
                  <a:pt x="1349658" y="825246"/>
                  <a:pt x="1350024" y="828546"/>
                  <a:pt x="1350758" y="831012"/>
                </a:cubicBezTo>
                <a:cubicBezTo>
                  <a:pt x="1351491" y="833479"/>
                  <a:pt x="1352624" y="835512"/>
                  <a:pt x="1354158" y="837112"/>
                </a:cubicBezTo>
                <a:cubicBezTo>
                  <a:pt x="1355691" y="838712"/>
                  <a:pt x="1358424" y="840645"/>
                  <a:pt x="1362357" y="842912"/>
                </a:cubicBezTo>
                <a:cubicBezTo>
                  <a:pt x="1366290" y="845178"/>
                  <a:pt x="1371157" y="847378"/>
                  <a:pt x="1376956" y="849511"/>
                </a:cubicBezTo>
                <a:cubicBezTo>
                  <a:pt x="1382756" y="851645"/>
                  <a:pt x="1389355" y="853444"/>
                  <a:pt x="1396755" y="854911"/>
                </a:cubicBezTo>
                <a:cubicBezTo>
                  <a:pt x="1404154" y="856378"/>
                  <a:pt x="1412187" y="857111"/>
                  <a:pt x="1420853" y="857111"/>
                </a:cubicBezTo>
                <a:cubicBezTo>
                  <a:pt x="1433253" y="857111"/>
                  <a:pt x="1444819" y="855444"/>
                  <a:pt x="1455551" y="852111"/>
                </a:cubicBezTo>
                <a:cubicBezTo>
                  <a:pt x="1466284" y="848778"/>
                  <a:pt x="1475617" y="843812"/>
                  <a:pt x="1483550" y="837212"/>
                </a:cubicBezTo>
                <a:cubicBezTo>
                  <a:pt x="1491482" y="830613"/>
                  <a:pt x="1497682" y="822580"/>
                  <a:pt x="1502148" y="813114"/>
                </a:cubicBezTo>
                <a:cubicBezTo>
                  <a:pt x="1506615" y="803648"/>
                  <a:pt x="1508848" y="792848"/>
                  <a:pt x="1508848" y="780716"/>
                </a:cubicBezTo>
                <a:cubicBezTo>
                  <a:pt x="1508848" y="770450"/>
                  <a:pt x="1507148" y="761550"/>
                  <a:pt x="1503748" y="754017"/>
                </a:cubicBezTo>
                <a:cubicBezTo>
                  <a:pt x="1500348" y="746484"/>
                  <a:pt x="1495882" y="739951"/>
                  <a:pt x="1490349" y="734418"/>
                </a:cubicBezTo>
                <a:cubicBezTo>
                  <a:pt x="1484816" y="728885"/>
                  <a:pt x="1478517" y="724086"/>
                  <a:pt x="1471450" y="720019"/>
                </a:cubicBezTo>
                <a:cubicBezTo>
                  <a:pt x="1464384" y="715953"/>
                  <a:pt x="1457185" y="712220"/>
                  <a:pt x="1449852" y="708820"/>
                </a:cubicBezTo>
                <a:cubicBezTo>
                  <a:pt x="1442519" y="705420"/>
                  <a:pt x="1435319" y="702054"/>
                  <a:pt x="1428253" y="698721"/>
                </a:cubicBezTo>
                <a:cubicBezTo>
                  <a:pt x="1421187" y="695387"/>
                  <a:pt x="1414887" y="691721"/>
                  <a:pt x="1409354" y="687721"/>
                </a:cubicBezTo>
                <a:cubicBezTo>
                  <a:pt x="1403821" y="683721"/>
                  <a:pt x="1399388" y="679122"/>
                  <a:pt x="1396055" y="673922"/>
                </a:cubicBezTo>
                <a:cubicBezTo>
                  <a:pt x="1392722" y="668722"/>
                  <a:pt x="1391055" y="662523"/>
                  <a:pt x="1391055" y="655323"/>
                </a:cubicBezTo>
                <a:cubicBezTo>
                  <a:pt x="1391055" y="650390"/>
                  <a:pt x="1391922" y="645724"/>
                  <a:pt x="1393655" y="641324"/>
                </a:cubicBezTo>
                <a:cubicBezTo>
                  <a:pt x="1395388" y="636924"/>
                  <a:pt x="1397988" y="633125"/>
                  <a:pt x="1401455" y="629925"/>
                </a:cubicBezTo>
                <a:cubicBezTo>
                  <a:pt x="1404921" y="626725"/>
                  <a:pt x="1409321" y="624158"/>
                  <a:pt x="1414654" y="622225"/>
                </a:cubicBezTo>
                <a:cubicBezTo>
                  <a:pt x="1419987" y="620292"/>
                  <a:pt x="1426253" y="619325"/>
                  <a:pt x="1433453" y="619325"/>
                </a:cubicBezTo>
                <a:cubicBezTo>
                  <a:pt x="1441186" y="619325"/>
                  <a:pt x="1448152" y="620292"/>
                  <a:pt x="1454351" y="622225"/>
                </a:cubicBezTo>
                <a:cubicBezTo>
                  <a:pt x="1460551" y="624158"/>
                  <a:pt x="1465917" y="626292"/>
                  <a:pt x="1470450" y="628625"/>
                </a:cubicBezTo>
                <a:cubicBezTo>
                  <a:pt x="1474983" y="630958"/>
                  <a:pt x="1478816" y="633058"/>
                  <a:pt x="1481950" y="634924"/>
                </a:cubicBezTo>
                <a:cubicBezTo>
                  <a:pt x="1485083" y="636791"/>
                  <a:pt x="1487383" y="637724"/>
                  <a:pt x="1488849" y="637724"/>
                </a:cubicBezTo>
                <a:cubicBezTo>
                  <a:pt x="1489783" y="637724"/>
                  <a:pt x="1490616" y="637424"/>
                  <a:pt x="1491349" y="636824"/>
                </a:cubicBezTo>
                <a:cubicBezTo>
                  <a:pt x="1492082" y="636224"/>
                  <a:pt x="1492649" y="635291"/>
                  <a:pt x="1493049" y="634025"/>
                </a:cubicBezTo>
                <a:cubicBezTo>
                  <a:pt x="1493449" y="632758"/>
                  <a:pt x="1493749" y="631191"/>
                  <a:pt x="1493949" y="629325"/>
                </a:cubicBezTo>
                <a:cubicBezTo>
                  <a:pt x="1494149" y="627458"/>
                  <a:pt x="1494249" y="625325"/>
                  <a:pt x="1494249" y="622925"/>
                </a:cubicBezTo>
                <a:cubicBezTo>
                  <a:pt x="1494249" y="620392"/>
                  <a:pt x="1494182" y="618325"/>
                  <a:pt x="1494049" y="616726"/>
                </a:cubicBezTo>
                <a:cubicBezTo>
                  <a:pt x="1493916" y="615126"/>
                  <a:pt x="1493716" y="613759"/>
                  <a:pt x="1493449" y="612626"/>
                </a:cubicBezTo>
                <a:cubicBezTo>
                  <a:pt x="1493182" y="611493"/>
                  <a:pt x="1492849" y="610559"/>
                  <a:pt x="1492449" y="609826"/>
                </a:cubicBezTo>
                <a:cubicBezTo>
                  <a:pt x="1492049" y="609093"/>
                  <a:pt x="1491216" y="608093"/>
                  <a:pt x="1489949" y="606826"/>
                </a:cubicBezTo>
                <a:cubicBezTo>
                  <a:pt x="1488682" y="605560"/>
                  <a:pt x="1486049" y="603893"/>
                  <a:pt x="1482050" y="601826"/>
                </a:cubicBezTo>
                <a:cubicBezTo>
                  <a:pt x="1478050" y="599760"/>
                  <a:pt x="1473483" y="597893"/>
                  <a:pt x="1468350" y="596227"/>
                </a:cubicBezTo>
                <a:cubicBezTo>
                  <a:pt x="1463218" y="594560"/>
                  <a:pt x="1457751" y="593227"/>
                  <a:pt x="1451951" y="592227"/>
                </a:cubicBezTo>
                <a:cubicBezTo>
                  <a:pt x="1446152" y="591227"/>
                  <a:pt x="1440386" y="590727"/>
                  <a:pt x="1434652" y="590727"/>
                </a:cubicBezTo>
                <a:close/>
                <a:moveTo>
                  <a:pt x="0" y="0"/>
                </a:moveTo>
                <a:lnTo>
                  <a:pt x="3831771" y="0"/>
                </a:lnTo>
                <a:lnTo>
                  <a:pt x="3831771" y="1930400"/>
                </a:lnTo>
                <a:lnTo>
                  <a:pt x="0" y="1930400"/>
                </a:lnTo>
                <a:close/>
              </a:path>
            </a:pathLst>
          </a:cu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spc="300" dirty="0">
              <a:ln w="0"/>
              <a:solidFill>
                <a:schemeClr val="tx1"/>
              </a:solidFill>
              <a:effectLst>
                <a:outerShdw blurRad="38100" dist="19050" dir="2700000" algn="tl" rotWithShape="0">
                  <a:schemeClr val="dk1">
                    <a:alpha val="40000"/>
                  </a:schemeClr>
                </a:outerShdw>
              </a:effectLst>
            </a:endParaRPr>
          </a:p>
        </p:txBody>
      </p:sp>
      <p:sp>
        <p:nvSpPr>
          <p:cNvPr id="8" name="Rectangle 7">
            <a:extLst>
              <a:ext uri="{FF2B5EF4-FFF2-40B4-BE49-F238E27FC236}">
                <a16:creationId xmlns:a16="http://schemas.microsoft.com/office/drawing/2014/main" id="{E2CCD73F-A0CA-8A1F-06B9-200E6FD17774}"/>
              </a:ext>
            </a:extLst>
          </p:cNvPr>
          <p:cNvSpPr/>
          <p:nvPr/>
        </p:nvSpPr>
        <p:spPr>
          <a:xfrm flipV="1">
            <a:off x="4762380" y="7442200"/>
            <a:ext cx="7663543" cy="6342744"/>
          </a:xfrm>
          <a:prstGeom prst="rect">
            <a:avLst/>
          </a:prstGeom>
          <a:solidFill>
            <a:schemeClr val="bg1">
              <a:alpha val="9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734427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Free Cloud Gate in Chicago Stock Photo">
            <a:extLst>
              <a:ext uri="{FF2B5EF4-FFF2-40B4-BE49-F238E27FC236}">
                <a16:creationId xmlns:a16="http://schemas.microsoft.com/office/drawing/2014/main" id="{9FFAC114-33F1-42F0-C099-51A03773919F}"/>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12500" b="1250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1AA7F34C-3542-AE08-3ABB-BFF9E18A5966}"/>
              </a:ext>
            </a:extLst>
          </p:cNvPr>
          <p:cNvSpPr/>
          <p:nvPr/>
        </p:nvSpPr>
        <p:spPr>
          <a:xfrm flipV="1">
            <a:off x="4528457" y="275770"/>
            <a:ext cx="7663543" cy="6342744"/>
          </a:xfrm>
          <a:prstGeom prst="rect">
            <a:avLst/>
          </a:prstGeom>
          <a:solidFill>
            <a:schemeClr val="bg1">
              <a:alpha val="9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9" name="Picture 8">
            <a:extLst>
              <a:ext uri="{FF2B5EF4-FFF2-40B4-BE49-F238E27FC236}">
                <a16:creationId xmlns:a16="http://schemas.microsoft.com/office/drawing/2014/main" id="{56ED4FBD-BA1F-5A3E-761A-8521DDF22896}"/>
              </a:ext>
            </a:extLst>
          </p:cNvPr>
          <p:cNvPicPr>
            <a:picLocks noChangeAspect="1"/>
          </p:cNvPicPr>
          <p:nvPr/>
        </p:nvPicPr>
        <p:blipFill>
          <a:blip r:embed="rId5"/>
          <a:stretch>
            <a:fillRect/>
          </a:stretch>
        </p:blipFill>
        <p:spPr>
          <a:xfrm>
            <a:off x="7588771" y="523623"/>
            <a:ext cx="4458086" cy="5810754"/>
          </a:xfrm>
          <a:prstGeom prst="rect">
            <a:avLst/>
          </a:prstGeom>
        </p:spPr>
      </p:pic>
      <p:pic>
        <p:nvPicPr>
          <p:cNvPr id="7" name="Picture 6">
            <a:extLst>
              <a:ext uri="{FF2B5EF4-FFF2-40B4-BE49-F238E27FC236}">
                <a16:creationId xmlns:a16="http://schemas.microsoft.com/office/drawing/2014/main" id="{E41312C6-78A4-9366-1D3B-6EBCA9C7A033}"/>
              </a:ext>
            </a:extLst>
          </p:cNvPr>
          <p:cNvPicPr>
            <a:picLocks noChangeAspect="1"/>
          </p:cNvPicPr>
          <p:nvPr/>
        </p:nvPicPr>
        <p:blipFill>
          <a:blip r:embed="rId6"/>
          <a:stretch>
            <a:fillRect/>
          </a:stretch>
        </p:blipFill>
        <p:spPr>
          <a:xfrm>
            <a:off x="4795826" y="399788"/>
            <a:ext cx="1265030" cy="6058425"/>
          </a:xfrm>
          <a:prstGeom prst="rect">
            <a:avLst/>
          </a:prstGeom>
        </p:spPr>
      </p:pic>
      <p:sp>
        <p:nvSpPr>
          <p:cNvPr id="11" name="Arrow: Right 10">
            <a:extLst>
              <a:ext uri="{FF2B5EF4-FFF2-40B4-BE49-F238E27FC236}">
                <a16:creationId xmlns:a16="http://schemas.microsoft.com/office/drawing/2014/main" id="{13F73719-C5C9-CFFD-386F-B0FD8C6935B1}"/>
              </a:ext>
            </a:extLst>
          </p:cNvPr>
          <p:cNvSpPr/>
          <p:nvPr/>
        </p:nvSpPr>
        <p:spPr>
          <a:xfrm>
            <a:off x="6241143" y="3236686"/>
            <a:ext cx="1202485" cy="435428"/>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CA"/>
          </a:p>
        </p:txBody>
      </p:sp>
      <p:sp>
        <p:nvSpPr>
          <p:cNvPr id="14" name="Freeform: Shape 13">
            <a:extLst>
              <a:ext uri="{FF2B5EF4-FFF2-40B4-BE49-F238E27FC236}">
                <a16:creationId xmlns:a16="http://schemas.microsoft.com/office/drawing/2014/main" id="{6BA4E8E1-F8EF-3A01-A65A-1EDA5A3960ED}"/>
              </a:ext>
            </a:extLst>
          </p:cNvPr>
          <p:cNvSpPr/>
          <p:nvPr/>
        </p:nvSpPr>
        <p:spPr>
          <a:xfrm>
            <a:off x="203200" y="2463800"/>
            <a:ext cx="3831771" cy="1930400"/>
          </a:xfrm>
          <a:custGeom>
            <a:avLst/>
            <a:gdLst/>
            <a:ahLst/>
            <a:cxnLst/>
            <a:rect l="l" t="t" r="r" b="b"/>
            <a:pathLst>
              <a:path w="3831771" h="1930400">
                <a:moveTo>
                  <a:pt x="1394902" y="1114700"/>
                </a:moveTo>
                <a:lnTo>
                  <a:pt x="1395102" y="1114700"/>
                </a:lnTo>
                <a:lnTo>
                  <a:pt x="1440299" y="1243692"/>
                </a:lnTo>
                <a:lnTo>
                  <a:pt x="1350304" y="1243692"/>
                </a:lnTo>
                <a:close/>
                <a:moveTo>
                  <a:pt x="1623329" y="1108700"/>
                </a:moveTo>
                <a:lnTo>
                  <a:pt x="1652328" y="1108700"/>
                </a:lnTo>
                <a:cubicBezTo>
                  <a:pt x="1659127" y="1108700"/>
                  <a:pt x="1664627" y="1108900"/>
                  <a:pt x="1668827" y="1109300"/>
                </a:cubicBezTo>
                <a:cubicBezTo>
                  <a:pt x="1673026" y="1109700"/>
                  <a:pt x="1676793" y="1110367"/>
                  <a:pt x="1680126" y="1111300"/>
                </a:cubicBezTo>
                <a:cubicBezTo>
                  <a:pt x="1690792" y="1114367"/>
                  <a:pt x="1698392" y="1119400"/>
                  <a:pt x="1702925" y="1126399"/>
                </a:cubicBezTo>
                <a:cubicBezTo>
                  <a:pt x="1707458" y="1133399"/>
                  <a:pt x="1709724" y="1141965"/>
                  <a:pt x="1709724" y="1152098"/>
                </a:cubicBezTo>
                <a:cubicBezTo>
                  <a:pt x="1709724" y="1158364"/>
                  <a:pt x="1708691" y="1164164"/>
                  <a:pt x="1706624" y="1169497"/>
                </a:cubicBezTo>
                <a:cubicBezTo>
                  <a:pt x="1704558" y="1174829"/>
                  <a:pt x="1701325" y="1179463"/>
                  <a:pt x="1696925" y="1183396"/>
                </a:cubicBezTo>
                <a:cubicBezTo>
                  <a:pt x="1692525" y="1187329"/>
                  <a:pt x="1687026" y="1190395"/>
                  <a:pt x="1680426" y="1192595"/>
                </a:cubicBezTo>
                <a:cubicBezTo>
                  <a:pt x="1673826" y="1194795"/>
                  <a:pt x="1665994" y="1195895"/>
                  <a:pt x="1656927" y="1195895"/>
                </a:cubicBezTo>
                <a:lnTo>
                  <a:pt x="1623329" y="1195895"/>
                </a:lnTo>
                <a:close/>
                <a:moveTo>
                  <a:pt x="1601731" y="1080302"/>
                </a:moveTo>
                <a:cubicBezTo>
                  <a:pt x="1598664" y="1080302"/>
                  <a:pt x="1595764" y="1081335"/>
                  <a:pt x="1593031" y="1083402"/>
                </a:cubicBezTo>
                <a:cubicBezTo>
                  <a:pt x="1590298" y="1085468"/>
                  <a:pt x="1588932" y="1089101"/>
                  <a:pt x="1588932" y="1094301"/>
                </a:cubicBezTo>
                <a:lnTo>
                  <a:pt x="1588932" y="1333887"/>
                </a:lnTo>
                <a:cubicBezTo>
                  <a:pt x="1588932" y="1334953"/>
                  <a:pt x="1589198" y="1335886"/>
                  <a:pt x="1589731" y="1336686"/>
                </a:cubicBezTo>
                <a:cubicBezTo>
                  <a:pt x="1590265" y="1337486"/>
                  <a:pt x="1591198" y="1338120"/>
                  <a:pt x="1592531" y="1338586"/>
                </a:cubicBezTo>
                <a:cubicBezTo>
                  <a:pt x="1593865" y="1339053"/>
                  <a:pt x="1595631" y="1339453"/>
                  <a:pt x="1597831" y="1339786"/>
                </a:cubicBezTo>
                <a:cubicBezTo>
                  <a:pt x="1600031" y="1340119"/>
                  <a:pt x="1602797" y="1340286"/>
                  <a:pt x="1606130" y="1340286"/>
                </a:cubicBezTo>
                <a:cubicBezTo>
                  <a:pt x="1609464" y="1340286"/>
                  <a:pt x="1612230" y="1340119"/>
                  <a:pt x="1614430" y="1339786"/>
                </a:cubicBezTo>
                <a:cubicBezTo>
                  <a:pt x="1616630" y="1339453"/>
                  <a:pt x="1618363" y="1339053"/>
                  <a:pt x="1619630" y="1338586"/>
                </a:cubicBezTo>
                <a:cubicBezTo>
                  <a:pt x="1620896" y="1338120"/>
                  <a:pt x="1621829" y="1337486"/>
                  <a:pt x="1622429" y="1336686"/>
                </a:cubicBezTo>
                <a:cubicBezTo>
                  <a:pt x="1623029" y="1335886"/>
                  <a:pt x="1623329" y="1334953"/>
                  <a:pt x="1623329" y="1333887"/>
                </a:cubicBezTo>
                <a:lnTo>
                  <a:pt x="1623329" y="1223693"/>
                </a:lnTo>
                <a:lnTo>
                  <a:pt x="1646328" y="1223693"/>
                </a:lnTo>
                <a:cubicBezTo>
                  <a:pt x="1654194" y="1223693"/>
                  <a:pt x="1660927" y="1224860"/>
                  <a:pt x="1666527" y="1227193"/>
                </a:cubicBezTo>
                <a:cubicBezTo>
                  <a:pt x="1672127" y="1229526"/>
                  <a:pt x="1676993" y="1232793"/>
                  <a:pt x="1681126" y="1236992"/>
                </a:cubicBezTo>
                <a:cubicBezTo>
                  <a:pt x="1685259" y="1241192"/>
                  <a:pt x="1688825" y="1246192"/>
                  <a:pt x="1691825" y="1251992"/>
                </a:cubicBezTo>
                <a:cubicBezTo>
                  <a:pt x="1694825" y="1257791"/>
                  <a:pt x="1697725" y="1264157"/>
                  <a:pt x="1700525" y="1271090"/>
                </a:cubicBezTo>
                <a:lnTo>
                  <a:pt x="1724323" y="1332087"/>
                </a:lnTo>
                <a:cubicBezTo>
                  <a:pt x="1724857" y="1333687"/>
                  <a:pt x="1725490" y="1335020"/>
                  <a:pt x="1726223" y="1336086"/>
                </a:cubicBezTo>
                <a:cubicBezTo>
                  <a:pt x="1726956" y="1337153"/>
                  <a:pt x="1727990" y="1337986"/>
                  <a:pt x="1729323" y="1338586"/>
                </a:cubicBezTo>
                <a:cubicBezTo>
                  <a:pt x="1730656" y="1339186"/>
                  <a:pt x="1732423" y="1339619"/>
                  <a:pt x="1734623" y="1339886"/>
                </a:cubicBezTo>
                <a:cubicBezTo>
                  <a:pt x="1736822" y="1340153"/>
                  <a:pt x="1739656" y="1340286"/>
                  <a:pt x="1743122" y="1340286"/>
                </a:cubicBezTo>
                <a:cubicBezTo>
                  <a:pt x="1747122" y="1340286"/>
                  <a:pt x="1750322" y="1340153"/>
                  <a:pt x="1752721" y="1339886"/>
                </a:cubicBezTo>
                <a:cubicBezTo>
                  <a:pt x="1755121" y="1339619"/>
                  <a:pt x="1756988" y="1339219"/>
                  <a:pt x="1758321" y="1338686"/>
                </a:cubicBezTo>
                <a:cubicBezTo>
                  <a:pt x="1759654" y="1338153"/>
                  <a:pt x="1760521" y="1337486"/>
                  <a:pt x="1760921" y="1336686"/>
                </a:cubicBezTo>
                <a:cubicBezTo>
                  <a:pt x="1761321" y="1335886"/>
                  <a:pt x="1761521" y="1334953"/>
                  <a:pt x="1761521" y="1333887"/>
                </a:cubicBezTo>
                <a:cubicBezTo>
                  <a:pt x="1761521" y="1332820"/>
                  <a:pt x="1761254" y="1331320"/>
                  <a:pt x="1760721" y="1329387"/>
                </a:cubicBezTo>
                <a:cubicBezTo>
                  <a:pt x="1760188" y="1327454"/>
                  <a:pt x="1758988" y="1324087"/>
                  <a:pt x="1757121" y="1319287"/>
                </a:cubicBezTo>
                <a:lnTo>
                  <a:pt x="1733923" y="1262291"/>
                </a:lnTo>
                <a:cubicBezTo>
                  <a:pt x="1731256" y="1255758"/>
                  <a:pt x="1728590" y="1249892"/>
                  <a:pt x="1725923" y="1244692"/>
                </a:cubicBezTo>
                <a:cubicBezTo>
                  <a:pt x="1723257" y="1239492"/>
                  <a:pt x="1720424" y="1234893"/>
                  <a:pt x="1717424" y="1230893"/>
                </a:cubicBezTo>
                <a:cubicBezTo>
                  <a:pt x="1714424" y="1226893"/>
                  <a:pt x="1711191" y="1223460"/>
                  <a:pt x="1707724" y="1220593"/>
                </a:cubicBezTo>
                <a:cubicBezTo>
                  <a:pt x="1704258" y="1217727"/>
                  <a:pt x="1700391" y="1215360"/>
                  <a:pt x="1696125" y="1213494"/>
                </a:cubicBezTo>
                <a:cubicBezTo>
                  <a:pt x="1703725" y="1210827"/>
                  <a:pt x="1710591" y="1207561"/>
                  <a:pt x="1716724" y="1203694"/>
                </a:cubicBezTo>
                <a:cubicBezTo>
                  <a:pt x="1722857" y="1199828"/>
                  <a:pt x="1728123" y="1195262"/>
                  <a:pt x="1732523" y="1189995"/>
                </a:cubicBezTo>
                <a:cubicBezTo>
                  <a:pt x="1736923" y="1184729"/>
                  <a:pt x="1740289" y="1178663"/>
                  <a:pt x="1742622" y="1171796"/>
                </a:cubicBezTo>
                <a:cubicBezTo>
                  <a:pt x="1744955" y="1164930"/>
                  <a:pt x="1746122" y="1157164"/>
                  <a:pt x="1746122" y="1148498"/>
                </a:cubicBezTo>
                <a:cubicBezTo>
                  <a:pt x="1746122" y="1139565"/>
                  <a:pt x="1744822" y="1131399"/>
                  <a:pt x="1742222" y="1123999"/>
                </a:cubicBezTo>
                <a:cubicBezTo>
                  <a:pt x="1739622" y="1116600"/>
                  <a:pt x="1735722" y="1110033"/>
                  <a:pt x="1730523" y="1104301"/>
                </a:cubicBezTo>
                <a:cubicBezTo>
                  <a:pt x="1725323" y="1098568"/>
                  <a:pt x="1718890" y="1093834"/>
                  <a:pt x="1711224" y="1090101"/>
                </a:cubicBezTo>
                <a:cubicBezTo>
                  <a:pt x="1703558" y="1086368"/>
                  <a:pt x="1694725" y="1083635"/>
                  <a:pt x="1684726" y="1081902"/>
                </a:cubicBezTo>
                <a:cubicBezTo>
                  <a:pt x="1681259" y="1081502"/>
                  <a:pt x="1677359" y="1081135"/>
                  <a:pt x="1673026" y="1080802"/>
                </a:cubicBezTo>
                <a:cubicBezTo>
                  <a:pt x="1668693" y="1080469"/>
                  <a:pt x="1663260" y="1080302"/>
                  <a:pt x="1656727" y="1080302"/>
                </a:cubicBezTo>
                <a:close/>
                <a:moveTo>
                  <a:pt x="1087381" y="1080302"/>
                </a:moveTo>
                <a:cubicBezTo>
                  <a:pt x="1084314" y="1080302"/>
                  <a:pt x="1081414" y="1081335"/>
                  <a:pt x="1078681" y="1083402"/>
                </a:cubicBezTo>
                <a:cubicBezTo>
                  <a:pt x="1075948" y="1085468"/>
                  <a:pt x="1074582" y="1089101"/>
                  <a:pt x="1074582" y="1094301"/>
                </a:cubicBezTo>
                <a:lnTo>
                  <a:pt x="1074582" y="1325087"/>
                </a:lnTo>
                <a:cubicBezTo>
                  <a:pt x="1074582" y="1330287"/>
                  <a:pt x="1075948" y="1333920"/>
                  <a:pt x="1078681" y="1335986"/>
                </a:cubicBezTo>
                <a:cubicBezTo>
                  <a:pt x="1081414" y="1338053"/>
                  <a:pt x="1084314" y="1339086"/>
                  <a:pt x="1087381" y="1339086"/>
                </a:cubicBezTo>
                <a:lnTo>
                  <a:pt x="1211573" y="1339086"/>
                </a:lnTo>
                <a:cubicBezTo>
                  <a:pt x="1212640" y="1339086"/>
                  <a:pt x="1213606" y="1338819"/>
                  <a:pt x="1214473" y="1338286"/>
                </a:cubicBezTo>
                <a:cubicBezTo>
                  <a:pt x="1215340" y="1337753"/>
                  <a:pt x="1216106" y="1336886"/>
                  <a:pt x="1216773" y="1335686"/>
                </a:cubicBezTo>
                <a:cubicBezTo>
                  <a:pt x="1217439" y="1334486"/>
                  <a:pt x="1217906" y="1332987"/>
                  <a:pt x="1218173" y="1331187"/>
                </a:cubicBezTo>
                <a:cubicBezTo>
                  <a:pt x="1218439" y="1329387"/>
                  <a:pt x="1218573" y="1327287"/>
                  <a:pt x="1218573" y="1324887"/>
                </a:cubicBezTo>
                <a:cubicBezTo>
                  <a:pt x="1218573" y="1322220"/>
                  <a:pt x="1218439" y="1319987"/>
                  <a:pt x="1218173" y="1318187"/>
                </a:cubicBezTo>
                <a:cubicBezTo>
                  <a:pt x="1217906" y="1316388"/>
                  <a:pt x="1217439" y="1314921"/>
                  <a:pt x="1216773" y="1313788"/>
                </a:cubicBezTo>
                <a:cubicBezTo>
                  <a:pt x="1216106" y="1312654"/>
                  <a:pt x="1215340" y="1311821"/>
                  <a:pt x="1214473" y="1311288"/>
                </a:cubicBezTo>
                <a:cubicBezTo>
                  <a:pt x="1213606" y="1310755"/>
                  <a:pt x="1212640" y="1310488"/>
                  <a:pt x="1211573" y="1310488"/>
                </a:cubicBezTo>
                <a:lnTo>
                  <a:pt x="1108980" y="1310488"/>
                </a:lnTo>
                <a:lnTo>
                  <a:pt x="1108980" y="1217894"/>
                </a:lnTo>
                <a:lnTo>
                  <a:pt x="1195774" y="1217894"/>
                </a:lnTo>
                <a:cubicBezTo>
                  <a:pt x="1196841" y="1217894"/>
                  <a:pt x="1197807" y="1217660"/>
                  <a:pt x="1198674" y="1217194"/>
                </a:cubicBezTo>
                <a:cubicBezTo>
                  <a:pt x="1199541" y="1216727"/>
                  <a:pt x="1200274" y="1215960"/>
                  <a:pt x="1200874" y="1214894"/>
                </a:cubicBezTo>
                <a:cubicBezTo>
                  <a:pt x="1201474" y="1213827"/>
                  <a:pt x="1201907" y="1212427"/>
                  <a:pt x="1202174" y="1210694"/>
                </a:cubicBezTo>
                <a:cubicBezTo>
                  <a:pt x="1202440" y="1208961"/>
                  <a:pt x="1202574" y="1206894"/>
                  <a:pt x="1202574" y="1204494"/>
                </a:cubicBezTo>
                <a:cubicBezTo>
                  <a:pt x="1202574" y="1201961"/>
                  <a:pt x="1202440" y="1199761"/>
                  <a:pt x="1202174" y="1197895"/>
                </a:cubicBezTo>
                <a:cubicBezTo>
                  <a:pt x="1201907" y="1196028"/>
                  <a:pt x="1201474" y="1194562"/>
                  <a:pt x="1200874" y="1193495"/>
                </a:cubicBezTo>
                <a:cubicBezTo>
                  <a:pt x="1200274" y="1192428"/>
                  <a:pt x="1199541" y="1191595"/>
                  <a:pt x="1198674" y="1190995"/>
                </a:cubicBezTo>
                <a:cubicBezTo>
                  <a:pt x="1197807" y="1190395"/>
                  <a:pt x="1196841" y="1190095"/>
                  <a:pt x="1195774" y="1190095"/>
                </a:cubicBezTo>
                <a:lnTo>
                  <a:pt x="1108980" y="1190095"/>
                </a:lnTo>
                <a:lnTo>
                  <a:pt x="1108980" y="1108900"/>
                </a:lnTo>
                <a:lnTo>
                  <a:pt x="1210173" y="1108900"/>
                </a:lnTo>
                <a:cubicBezTo>
                  <a:pt x="1211240" y="1108900"/>
                  <a:pt x="1212207" y="1108634"/>
                  <a:pt x="1213073" y="1108100"/>
                </a:cubicBezTo>
                <a:cubicBezTo>
                  <a:pt x="1213940" y="1107567"/>
                  <a:pt x="1214640" y="1106734"/>
                  <a:pt x="1215173" y="1105600"/>
                </a:cubicBezTo>
                <a:cubicBezTo>
                  <a:pt x="1215706" y="1104467"/>
                  <a:pt x="1216140" y="1103001"/>
                  <a:pt x="1216473" y="1101201"/>
                </a:cubicBezTo>
                <a:cubicBezTo>
                  <a:pt x="1216806" y="1099401"/>
                  <a:pt x="1216973" y="1097301"/>
                  <a:pt x="1216973" y="1094901"/>
                </a:cubicBezTo>
                <a:cubicBezTo>
                  <a:pt x="1216973" y="1092235"/>
                  <a:pt x="1216806" y="1090001"/>
                  <a:pt x="1216473" y="1088201"/>
                </a:cubicBezTo>
                <a:cubicBezTo>
                  <a:pt x="1216140" y="1086402"/>
                  <a:pt x="1215706" y="1084902"/>
                  <a:pt x="1215173" y="1083702"/>
                </a:cubicBezTo>
                <a:cubicBezTo>
                  <a:pt x="1214640" y="1082502"/>
                  <a:pt x="1213940" y="1081635"/>
                  <a:pt x="1213073" y="1081102"/>
                </a:cubicBezTo>
                <a:cubicBezTo>
                  <a:pt x="1212207" y="1080569"/>
                  <a:pt x="1211240" y="1080302"/>
                  <a:pt x="1210173" y="1080302"/>
                </a:cubicBezTo>
                <a:close/>
                <a:moveTo>
                  <a:pt x="2472486" y="1079702"/>
                </a:moveTo>
                <a:cubicBezTo>
                  <a:pt x="2468970" y="1079702"/>
                  <a:pt x="2466121" y="1079835"/>
                  <a:pt x="2463940" y="1080102"/>
                </a:cubicBezTo>
                <a:cubicBezTo>
                  <a:pt x="2461759" y="1080369"/>
                  <a:pt x="2460000" y="1080802"/>
                  <a:pt x="2458664" y="1081402"/>
                </a:cubicBezTo>
                <a:cubicBezTo>
                  <a:pt x="2457327" y="1082002"/>
                  <a:pt x="2456378" y="1082702"/>
                  <a:pt x="2455815" y="1083502"/>
                </a:cubicBezTo>
                <a:cubicBezTo>
                  <a:pt x="2455253" y="1084302"/>
                  <a:pt x="2454972" y="1085168"/>
                  <a:pt x="2454972" y="1086102"/>
                </a:cubicBezTo>
                <a:lnTo>
                  <a:pt x="2454972" y="1226493"/>
                </a:lnTo>
                <a:cubicBezTo>
                  <a:pt x="2454972" y="1237026"/>
                  <a:pt x="2455005" y="1247992"/>
                  <a:pt x="2455072" y="1259391"/>
                </a:cubicBezTo>
                <a:cubicBezTo>
                  <a:pt x="2455138" y="1270790"/>
                  <a:pt x="2455305" y="1281756"/>
                  <a:pt x="2455572" y="1292289"/>
                </a:cubicBezTo>
                <a:lnTo>
                  <a:pt x="2455372" y="1292289"/>
                </a:lnTo>
                <a:cubicBezTo>
                  <a:pt x="2452278" y="1286023"/>
                  <a:pt x="2449153" y="1279790"/>
                  <a:pt x="2445997" y="1273590"/>
                </a:cubicBezTo>
                <a:cubicBezTo>
                  <a:pt x="2442841" y="1267391"/>
                  <a:pt x="2439652" y="1261091"/>
                  <a:pt x="2436431" y="1254691"/>
                </a:cubicBezTo>
                <a:cubicBezTo>
                  <a:pt x="2433209" y="1248292"/>
                  <a:pt x="2429859" y="1241792"/>
                  <a:pt x="2426380" y="1235193"/>
                </a:cubicBezTo>
                <a:cubicBezTo>
                  <a:pt x="2422901" y="1228593"/>
                  <a:pt x="2419293" y="1221827"/>
                  <a:pt x="2415555" y="1214894"/>
                </a:cubicBezTo>
                <a:lnTo>
                  <a:pt x="2354865" y="1101301"/>
                </a:lnTo>
                <a:cubicBezTo>
                  <a:pt x="2352674" y="1097168"/>
                  <a:pt x="2350580" y="1093734"/>
                  <a:pt x="2348584" y="1091001"/>
                </a:cubicBezTo>
                <a:cubicBezTo>
                  <a:pt x="2346589" y="1088268"/>
                  <a:pt x="2344525" y="1086135"/>
                  <a:pt x="2342393" y="1084602"/>
                </a:cubicBezTo>
                <a:cubicBezTo>
                  <a:pt x="2340260" y="1083068"/>
                  <a:pt x="2337852" y="1081969"/>
                  <a:pt x="2335168" y="1081302"/>
                </a:cubicBezTo>
                <a:cubicBezTo>
                  <a:pt x="2332484" y="1080635"/>
                  <a:pt x="2329147" y="1080302"/>
                  <a:pt x="2325158" y="1080302"/>
                </a:cubicBezTo>
                <a:lnTo>
                  <a:pt x="2308231" y="1080302"/>
                </a:lnTo>
                <a:cubicBezTo>
                  <a:pt x="2304654" y="1080302"/>
                  <a:pt x="2301351" y="1081435"/>
                  <a:pt x="2298323" y="1083702"/>
                </a:cubicBezTo>
                <a:cubicBezTo>
                  <a:pt x="2295296" y="1085968"/>
                  <a:pt x="2293782" y="1089768"/>
                  <a:pt x="2293782" y="1095101"/>
                </a:cubicBezTo>
                <a:lnTo>
                  <a:pt x="2293782" y="1333887"/>
                </a:lnTo>
                <a:cubicBezTo>
                  <a:pt x="2293782" y="1334820"/>
                  <a:pt x="2294063" y="1335720"/>
                  <a:pt x="2294625" y="1336586"/>
                </a:cubicBezTo>
                <a:cubicBezTo>
                  <a:pt x="2295188" y="1337453"/>
                  <a:pt x="2296102" y="1338120"/>
                  <a:pt x="2297369" y="1338586"/>
                </a:cubicBezTo>
                <a:cubicBezTo>
                  <a:pt x="2298635" y="1339053"/>
                  <a:pt x="2300359" y="1339453"/>
                  <a:pt x="2302539" y="1339786"/>
                </a:cubicBezTo>
                <a:cubicBezTo>
                  <a:pt x="2304719" y="1340119"/>
                  <a:pt x="2307497" y="1340286"/>
                  <a:pt x="2310874" y="1340286"/>
                </a:cubicBezTo>
                <a:cubicBezTo>
                  <a:pt x="2314251" y="1340286"/>
                  <a:pt x="2317030" y="1340119"/>
                  <a:pt x="2319211" y="1339786"/>
                </a:cubicBezTo>
                <a:cubicBezTo>
                  <a:pt x="2321392" y="1339453"/>
                  <a:pt x="2323151" y="1339053"/>
                  <a:pt x="2324488" y="1338586"/>
                </a:cubicBezTo>
                <a:cubicBezTo>
                  <a:pt x="2325824" y="1338120"/>
                  <a:pt x="2326773" y="1337453"/>
                  <a:pt x="2327336" y="1336586"/>
                </a:cubicBezTo>
                <a:cubicBezTo>
                  <a:pt x="2327898" y="1335720"/>
                  <a:pt x="2328179" y="1334820"/>
                  <a:pt x="2328179" y="1333887"/>
                </a:cubicBezTo>
                <a:lnTo>
                  <a:pt x="2328179" y="1177696"/>
                </a:lnTo>
                <a:cubicBezTo>
                  <a:pt x="2328179" y="1167830"/>
                  <a:pt x="2328113" y="1157897"/>
                  <a:pt x="2327979" y="1147898"/>
                </a:cubicBezTo>
                <a:cubicBezTo>
                  <a:pt x="2327846" y="1137898"/>
                  <a:pt x="2327646" y="1128099"/>
                  <a:pt x="2327380" y="1118500"/>
                </a:cubicBezTo>
                <a:lnTo>
                  <a:pt x="2327780" y="1118500"/>
                </a:lnTo>
                <a:cubicBezTo>
                  <a:pt x="2331392" y="1126366"/>
                  <a:pt x="2335294" y="1134465"/>
                  <a:pt x="2339487" y="1142798"/>
                </a:cubicBezTo>
                <a:cubicBezTo>
                  <a:pt x="2343679" y="1151131"/>
                  <a:pt x="2347839" y="1159097"/>
                  <a:pt x="2351966" y="1166697"/>
                </a:cubicBezTo>
                <a:lnTo>
                  <a:pt x="2430911" y="1313888"/>
                </a:lnTo>
                <a:cubicBezTo>
                  <a:pt x="2433619" y="1319087"/>
                  <a:pt x="2436180" y="1323354"/>
                  <a:pt x="2438593" y="1326687"/>
                </a:cubicBezTo>
                <a:cubicBezTo>
                  <a:pt x="2441006" y="1330020"/>
                  <a:pt x="2443419" y="1332653"/>
                  <a:pt x="2445832" y="1334586"/>
                </a:cubicBezTo>
                <a:cubicBezTo>
                  <a:pt x="2448244" y="1336520"/>
                  <a:pt x="2450795" y="1337853"/>
                  <a:pt x="2453484" y="1338586"/>
                </a:cubicBezTo>
                <a:cubicBezTo>
                  <a:pt x="2456174" y="1339319"/>
                  <a:pt x="2459311" y="1339686"/>
                  <a:pt x="2462896" y="1339686"/>
                </a:cubicBezTo>
                <a:lnTo>
                  <a:pt x="2474271" y="1339686"/>
                </a:lnTo>
                <a:cubicBezTo>
                  <a:pt x="2476064" y="1339686"/>
                  <a:pt x="2477857" y="1339419"/>
                  <a:pt x="2479650" y="1338886"/>
                </a:cubicBezTo>
                <a:cubicBezTo>
                  <a:pt x="2481442" y="1338353"/>
                  <a:pt x="2483063" y="1337486"/>
                  <a:pt x="2484511" y="1336286"/>
                </a:cubicBezTo>
                <a:cubicBezTo>
                  <a:pt x="2485958" y="1335086"/>
                  <a:pt x="2487130" y="1333553"/>
                  <a:pt x="2488026" y="1331687"/>
                </a:cubicBezTo>
                <a:cubicBezTo>
                  <a:pt x="2488922" y="1329820"/>
                  <a:pt x="2489370" y="1327554"/>
                  <a:pt x="2489370" y="1324887"/>
                </a:cubicBezTo>
                <a:lnTo>
                  <a:pt x="2489370" y="1086102"/>
                </a:lnTo>
                <a:cubicBezTo>
                  <a:pt x="2489370" y="1085168"/>
                  <a:pt x="2489088" y="1084302"/>
                  <a:pt x="2488526" y="1083502"/>
                </a:cubicBezTo>
                <a:cubicBezTo>
                  <a:pt x="2487964" y="1082702"/>
                  <a:pt x="2487049" y="1082002"/>
                  <a:pt x="2485782" y="1081402"/>
                </a:cubicBezTo>
                <a:cubicBezTo>
                  <a:pt x="2484516" y="1080802"/>
                  <a:pt x="2482757" y="1080369"/>
                  <a:pt x="2480506" y="1080102"/>
                </a:cubicBezTo>
                <a:cubicBezTo>
                  <a:pt x="2478255" y="1079835"/>
                  <a:pt x="2475582" y="1079702"/>
                  <a:pt x="2472486" y="1079702"/>
                </a:cubicBezTo>
                <a:close/>
                <a:moveTo>
                  <a:pt x="2024811" y="1079702"/>
                </a:moveTo>
                <a:cubicBezTo>
                  <a:pt x="2021295" y="1079702"/>
                  <a:pt x="2018446" y="1079835"/>
                  <a:pt x="2016265" y="1080102"/>
                </a:cubicBezTo>
                <a:cubicBezTo>
                  <a:pt x="2014084" y="1080369"/>
                  <a:pt x="2012325" y="1080802"/>
                  <a:pt x="2010989" y="1081402"/>
                </a:cubicBezTo>
                <a:cubicBezTo>
                  <a:pt x="2009652" y="1082002"/>
                  <a:pt x="2008703" y="1082702"/>
                  <a:pt x="2008140" y="1083502"/>
                </a:cubicBezTo>
                <a:cubicBezTo>
                  <a:pt x="2007578" y="1084302"/>
                  <a:pt x="2007297" y="1085168"/>
                  <a:pt x="2007297" y="1086102"/>
                </a:cubicBezTo>
                <a:lnTo>
                  <a:pt x="2007297" y="1226493"/>
                </a:lnTo>
                <a:cubicBezTo>
                  <a:pt x="2007297" y="1237026"/>
                  <a:pt x="2007330" y="1247992"/>
                  <a:pt x="2007397" y="1259391"/>
                </a:cubicBezTo>
                <a:cubicBezTo>
                  <a:pt x="2007463" y="1270790"/>
                  <a:pt x="2007630" y="1281756"/>
                  <a:pt x="2007897" y="1292289"/>
                </a:cubicBezTo>
                <a:lnTo>
                  <a:pt x="2007697" y="1292289"/>
                </a:lnTo>
                <a:cubicBezTo>
                  <a:pt x="2004603" y="1286023"/>
                  <a:pt x="2001478" y="1279790"/>
                  <a:pt x="1998322" y="1273590"/>
                </a:cubicBezTo>
                <a:cubicBezTo>
                  <a:pt x="1995166" y="1267391"/>
                  <a:pt x="1991977" y="1261091"/>
                  <a:pt x="1988756" y="1254691"/>
                </a:cubicBezTo>
                <a:cubicBezTo>
                  <a:pt x="1985534" y="1248292"/>
                  <a:pt x="1982184" y="1241792"/>
                  <a:pt x="1978705" y="1235193"/>
                </a:cubicBezTo>
                <a:cubicBezTo>
                  <a:pt x="1975226" y="1228593"/>
                  <a:pt x="1971618" y="1221827"/>
                  <a:pt x="1967880" y="1214894"/>
                </a:cubicBezTo>
                <a:lnTo>
                  <a:pt x="1907190" y="1101301"/>
                </a:lnTo>
                <a:cubicBezTo>
                  <a:pt x="1904999" y="1097168"/>
                  <a:pt x="1902905" y="1093734"/>
                  <a:pt x="1900909" y="1091001"/>
                </a:cubicBezTo>
                <a:cubicBezTo>
                  <a:pt x="1898914" y="1088268"/>
                  <a:pt x="1896850" y="1086135"/>
                  <a:pt x="1894718" y="1084602"/>
                </a:cubicBezTo>
                <a:cubicBezTo>
                  <a:pt x="1892585" y="1083068"/>
                  <a:pt x="1890177" y="1081969"/>
                  <a:pt x="1887493" y="1081302"/>
                </a:cubicBezTo>
                <a:cubicBezTo>
                  <a:pt x="1884809" y="1080635"/>
                  <a:pt x="1881472" y="1080302"/>
                  <a:pt x="1877483" y="1080302"/>
                </a:cubicBezTo>
                <a:lnTo>
                  <a:pt x="1860556" y="1080302"/>
                </a:lnTo>
                <a:cubicBezTo>
                  <a:pt x="1856979" y="1080302"/>
                  <a:pt x="1853676" y="1081435"/>
                  <a:pt x="1850648" y="1083702"/>
                </a:cubicBezTo>
                <a:cubicBezTo>
                  <a:pt x="1847620" y="1085968"/>
                  <a:pt x="1846106" y="1089768"/>
                  <a:pt x="1846106" y="1095101"/>
                </a:cubicBezTo>
                <a:lnTo>
                  <a:pt x="1846106" y="1333887"/>
                </a:lnTo>
                <a:cubicBezTo>
                  <a:pt x="1846106" y="1334820"/>
                  <a:pt x="1846388" y="1335720"/>
                  <a:pt x="1846950" y="1336586"/>
                </a:cubicBezTo>
                <a:cubicBezTo>
                  <a:pt x="1847513" y="1337453"/>
                  <a:pt x="1848427" y="1338120"/>
                  <a:pt x="1849694" y="1338586"/>
                </a:cubicBezTo>
                <a:cubicBezTo>
                  <a:pt x="1850960" y="1339053"/>
                  <a:pt x="1852684" y="1339453"/>
                  <a:pt x="1854864" y="1339786"/>
                </a:cubicBezTo>
                <a:cubicBezTo>
                  <a:pt x="1857044" y="1340119"/>
                  <a:pt x="1859822" y="1340286"/>
                  <a:pt x="1863199" y="1340286"/>
                </a:cubicBezTo>
                <a:cubicBezTo>
                  <a:pt x="1866576" y="1340286"/>
                  <a:pt x="1869355" y="1340119"/>
                  <a:pt x="1871536" y="1339786"/>
                </a:cubicBezTo>
                <a:cubicBezTo>
                  <a:pt x="1873717" y="1339453"/>
                  <a:pt x="1875476" y="1339053"/>
                  <a:pt x="1876812" y="1338586"/>
                </a:cubicBezTo>
                <a:cubicBezTo>
                  <a:pt x="1878149" y="1338120"/>
                  <a:pt x="1879098" y="1337453"/>
                  <a:pt x="1879661" y="1336586"/>
                </a:cubicBezTo>
                <a:cubicBezTo>
                  <a:pt x="1880223" y="1335720"/>
                  <a:pt x="1880504" y="1334820"/>
                  <a:pt x="1880504" y="1333887"/>
                </a:cubicBezTo>
                <a:lnTo>
                  <a:pt x="1880504" y="1177696"/>
                </a:lnTo>
                <a:cubicBezTo>
                  <a:pt x="1880504" y="1167830"/>
                  <a:pt x="1880438" y="1157897"/>
                  <a:pt x="1880304" y="1147898"/>
                </a:cubicBezTo>
                <a:cubicBezTo>
                  <a:pt x="1880171" y="1137898"/>
                  <a:pt x="1879971" y="1128099"/>
                  <a:pt x="1879705" y="1118500"/>
                </a:cubicBezTo>
                <a:lnTo>
                  <a:pt x="1880104" y="1118500"/>
                </a:lnTo>
                <a:cubicBezTo>
                  <a:pt x="1883717" y="1126366"/>
                  <a:pt x="1887619" y="1134465"/>
                  <a:pt x="1891812" y="1142798"/>
                </a:cubicBezTo>
                <a:cubicBezTo>
                  <a:pt x="1896004" y="1151131"/>
                  <a:pt x="1900164" y="1159097"/>
                  <a:pt x="1904291" y="1166697"/>
                </a:cubicBezTo>
                <a:lnTo>
                  <a:pt x="1983236" y="1313888"/>
                </a:lnTo>
                <a:cubicBezTo>
                  <a:pt x="1985944" y="1319087"/>
                  <a:pt x="1988505" y="1323354"/>
                  <a:pt x="1990918" y="1326687"/>
                </a:cubicBezTo>
                <a:cubicBezTo>
                  <a:pt x="1993331" y="1330020"/>
                  <a:pt x="1995744" y="1332653"/>
                  <a:pt x="1998157" y="1334586"/>
                </a:cubicBezTo>
                <a:cubicBezTo>
                  <a:pt x="2000569" y="1336520"/>
                  <a:pt x="2003120" y="1337853"/>
                  <a:pt x="2005809" y="1338586"/>
                </a:cubicBezTo>
                <a:cubicBezTo>
                  <a:pt x="2008499" y="1339319"/>
                  <a:pt x="2011636" y="1339686"/>
                  <a:pt x="2015221" y="1339686"/>
                </a:cubicBezTo>
                <a:lnTo>
                  <a:pt x="2026596" y="1339686"/>
                </a:lnTo>
                <a:cubicBezTo>
                  <a:pt x="2028389" y="1339686"/>
                  <a:pt x="2030182" y="1339419"/>
                  <a:pt x="2031975" y="1338886"/>
                </a:cubicBezTo>
                <a:cubicBezTo>
                  <a:pt x="2033768" y="1338353"/>
                  <a:pt x="2035388" y="1337486"/>
                  <a:pt x="2036836" y="1336286"/>
                </a:cubicBezTo>
                <a:cubicBezTo>
                  <a:pt x="2038283" y="1335086"/>
                  <a:pt x="2039455" y="1333553"/>
                  <a:pt x="2040351" y="1331687"/>
                </a:cubicBezTo>
                <a:cubicBezTo>
                  <a:pt x="2041247" y="1329820"/>
                  <a:pt x="2041695" y="1327554"/>
                  <a:pt x="2041695" y="1324887"/>
                </a:cubicBezTo>
                <a:lnTo>
                  <a:pt x="2041695" y="1086102"/>
                </a:lnTo>
                <a:cubicBezTo>
                  <a:pt x="2041695" y="1085168"/>
                  <a:pt x="2041413" y="1084302"/>
                  <a:pt x="2040851" y="1083502"/>
                </a:cubicBezTo>
                <a:cubicBezTo>
                  <a:pt x="2040288" y="1082702"/>
                  <a:pt x="2039374" y="1082002"/>
                  <a:pt x="2038107" y="1081402"/>
                </a:cubicBezTo>
                <a:cubicBezTo>
                  <a:pt x="2036841" y="1080802"/>
                  <a:pt x="2035082" y="1080369"/>
                  <a:pt x="2032831" y="1080102"/>
                </a:cubicBezTo>
                <a:cubicBezTo>
                  <a:pt x="2030580" y="1079835"/>
                  <a:pt x="2027907" y="1079702"/>
                  <a:pt x="2024811" y="1079702"/>
                </a:cubicBezTo>
                <a:close/>
                <a:moveTo>
                  <a:pt x="2168106" y="1079102"/>
                </a:moveTo>
                <a:cubicBezTo>
                  <a:pt x="2165039" y="1079102"/>
                  <a:pt x="2162406" y="1079269"/>
                  <a:pt x="2160206" y="1079602"/>
                </a:cubicBezTo>
                <a:cubicBezTo>
                  <a:pt x="2158006" y="1079935"/>
                  <a:pt x="2156206" y="1080335"/>
                  <a:pt x="2154806" y="1080802"/>
                </a:cubicBezTo>
                <a:cubicBezTo>
                  <a:pt x="2153406" y="1081269"/>
                  <a:pt x="2152406" y="1081902"/>
                  <a:pt x="2151807" y="1082702"/>
                </a:cubicBezTo>
                <a:cubicBezTo>
                  <a:pt x="2151207" y="1083502"/>
                  <a:pt x="2150907" y="1084435"/>
                  <a:pt x="2150907" y="1085502"/>
                </a:cubicBezTo>
                <a:lnTo>
                  <a:pt x="2150907" y="1333887"/>
                </a:lnTo>
                <a:cubicBezTo>
                  <a:pt x="2150907" y="1334953"/>
                  <a:pt x="2151173" y="1335886"/>
                  <a:pt x="2151707" y="1336686"/>
                </a:cubicBezTo>
                <a:cubicBezTo>
                  <a:pt x="2152240" y="1337486"/>
                  <a:pt x="2153173" y="1338120"/>
                  <a:pt x="2154506" y="1338586"/>
                </a:cubicBezTo>
                <a:cubicBezTo>
                  <a:pt x="2155840" y="1339053"/>
                  <a:pt x="2157639" y="1339453"/>
                  <a:pt x="2159906" y="1339786"/>
                </a:cubicBezTo>
                <a:cubicBezTo>
                  <a:pt x="2162172" y="1340119"/>
                  <a:pt x="2164906" y="1340286"/>
                  <a:pt x="2168106" y="1340286"/>
                </a:cubicBezTo>
                <a:cubicBezTo>
                  <a:pt x="2171439" y="1340286"/>
                  <a:pt x="2174205" y="1340119"/>
                  <a:pt x="2176405" y="1339786"/>
                </a:cubicBezTo>
                <a:cubicBezTo>
                  <a:pt x="2178605" y="1339453"/>
                  <a:pt x="2180371" y="1339053"/>
                  <a:pt x="2181705" y="1338586"/>
                </a:cubicBezTo>
                <a:cubicBezTo>
                  <a:pt x="2183038" y="1338120"/>
                  <a:pt x="2183971" y="1337486"/>
                  <a:pt x="2184505" y="1336686"/>
                </a:cubicBezTo>
                <a:cubicBezTo>
                  <a:pt x="2185038" y="1335886"/>
                  <a:pt x="2185304" y="1334953"/>
                  <a:pt x="2185304" y="1333887"/>
                </a:cubicBezTo>
                <a:lnTo>
                  <a:pt x="2185304" y="1085502"/>
                </a:lnTo>
                <a:cubicBezTo>
                  <a:pt x="2185304" y="1084435"/>
                  <a:pt x="2185038" y="1083502"/>
                  <a:pt x="2184505" y="1082702"/>
                </a:cubicBezTo>
                <a:cubicBezTo>
                  <a:pt x="2183971" y="1081902"/>
                  <a:pt x="2183038" y="1081269"/>
                  <a:pt x="2181705" y="1080802"/>
                </a:cubicBezTo>
                <a:cubicBezTo>
                  <a:pt x="2180371" y="1080335"/>
                  <a:pt x="2178605" y="1079935"/>
                  <a:pt x="2176405" y="1079602"/>
                </a:cubicBezTo>
                <a:cubicBezTo>
                  <a:pt x="2174205" y="1079269"/>
                  <a:pt x="2171439" y="1079102"/>
                  <a:pt x="2168106" y="1079102"/>
                </a:cubicBezTo>
                <a:close/>
                <a:moveTo>
                  <a:pt x="1396102" y="1079102"/>
                </a:moveTo>
                <a:cubicBezTo>
                  <a:pt x="1392102" y="1079102"/>
                  <a:pt x="1388802" y="1079202"/>
                  <a:pt x="1386202" y="1079402"/>
                </a:cubicBezTo>
                <a:cubicBezTo>
                  <a:pt x="1383602" y="1079602"/>
                  <a:pt x="1381469" y="1079969"/>
                  <a:pt x="1379802" y="1080502"/>
                </a:cubicBezTo>
                <a:cubicBezTo>
                  <a:pt x="1378136" y="1081035"/>
                  <a:pt x="1376869" y="1081769"/>
                  <a:pt x="1376003" y="1082702"/>
                </a:cubicBezTo>
                <a:cubicBezTo>
                  <a:pt x="1375136" y="1083635"/>
                  <a:pt x="1374436" y="1084835"/>
                  <a:pt x="1373903" y="1086302"/>
                </a:cubicBezTo>
                <a:lnTo>
                  <a:pt x="1287108" y="1326687"/>
                </a:lnTo>
                <a:cubicBezTo>
                  <a:pt x="1286042" y="1329620"/>
                  <a:pt x="1285475" y="1331987"/>
                  <a:pt x="1285408" y="1333787"/>
                </a:cubicBezTo>
                <a:cubicBezTo>
                  <a:pt x="1285342" y="1335586"/>
                  <a:pt x="1285808" y="1336953"/>
                  <a:pt x="1286808" y="1337886"/>
                </a:cubicBezTo>
                <a:cubicBezTo>
                  <a:pt x="1287808" y="1338819"/>
                  <a:pt x="1289541" y="1339453"/>
                  <a:pt x="1292008" y="1339786"/>
                </a:cubicBezTo>
                <a:cubicBezTo>
                  <a:pt x="1294474" y="1340119"/>
                  <a:pt x="1297641" y="1340286"/>
                  <a:pt x="1301507" y="1340286"/>
                </a:cubicBezTo>
                <a:cubicBezTo>
                  <a:pt x="1305240" y="1340286"/>
                  <a:pt x="1308274" y="1340153"/>
                  <a:pt x="1310607" y="1339886"/>
                </a:cubicBezTo>
                <a:cubicBezTo>
                  <a:pt x="1312940" y="1339619"/>
                  <a:pt x="1314740" y="1339186"/>
                  <a:pt x="1316006" y="1338586"/>
                </a:cubicBezTo>
                <a:cubicBezTo>
                  <a:pt x="1317273" y="1337986"/>
                  <a:pt x="1318240" y="1337253"/>
                  <a:pt x="1318906" y="1336386"/>
                </a:cubicBezTo>
                <a:cubicBezTo>
                  <a:pt x="1319573" y="1335520"/>
                  <a:pt x="1320106" y="1334486"/>
                  <a:pt x="1320506" y="1333287"/>
                </a:cubicBezTo>
                <a:lnTo>
                  <a:pt x="1341705" y="1271090"/>
                </a:lnTo>
                <a:lnTo>
                  <a:pt x="1449298" y="1271090"/>
                </a:lnTo>
                <a:lnTo>
                  <a:pt x="1471497" y="1334086"/>
                </a:lnTo>
                <a:cubicBezTo>
                  <a:pt x="1472030" y="1335286"/>
                  <a:pt x="1472597" y="1336286"/>
                  <a:pt x="1473197" y="1337086"/>
                </a:cubicBezTo>
                <a:cubicBezTo>
                  <a:pt x="1473797" y="1337886"/>
                  <a:pt x="1474730" y="1338520"/>
                  <a:pt x="1475996" y="1338986"/>
                </a:cubicBezTo>
                <a:cubicBezTo>
                  <a:pt x="1477263" y="1339453"/>
                  <a:pt x="1479130" y="1339786"/>
                  <a:pt x="1481596" y="1339986"/>
                </a:cubicBezTo>
                <a:cubicBezTo>
                  <a:pt x="1484063" y="1340186"/>
                  <a:pt x="1487362" y="1340286"/>
                  <a:pt x="1491496" y="1340286"/>
                </a:cubicBezTo>
                <a:cubicBezTo>
                  <a:pt x="1495629" y="1340286"/>
                  <a:pt x="1498929" y="1340153"/>
                  <a:pt x="1501395" y="1339886"/>
                </a:cubicBezTo>
                <a:cubicBezTo>
                  <a:pt x="1503862" y="1339619"/>
                  <a:pt x="1505628" y="1339019"/>
                  <a:pt x="1506695" y="1338086"/>
                </a:cubicBezTo>
                <a:cubicBezTo>
                  <a:pt x="1507761" y="1337153"/>
                  <a:pt x="1508261" y="1335786"/>
                  <a:pt x="1508195" y="1333986"/>
                </a:cubicBezTo>
                <a:cubicBezTo>
                  <a:pt x="1508128" y="1332187"/>
                  <a:pt x="1507561" y="1329820"/>
                  <a:pt x="1506495" y="1326887"/>
                </a:cubicBezTo>
                <a:lnTo>
                  <a:pt x="1419700" y="1086502"/>
                </a:lnTo>
                <a:cubicBezTo>
                  <a:pt x="1419167" y="1085035"/>
                  <a:pt x="1418433" y="1083802"/>
                  <a:pt x="1417500" y="1082802"/>
                </a:cubicBezTo>
                <a:cubicBezTo>
                  <a:pt x="1416567" y="1081802"/>
                  <a:pt x="1415234" y="1081035"/>
                  <a:pt x="1413500" y="1080502"/>
                </a:cubicBezTo>
                <a:cubicBezTo>
                  <a:pt x="1411767" y="1079969"/>
                  <a:pt x="1409501" y="1079602"/>
                  <a:pt x="1406701" y="1079402"/>
                </a:cubicBezTo>
                <a:cubicBezTo>
                  <a:pt x="1403901" y="1079202"/>
                  <a:pt x="1400368" y="1079102"/>
                  <a:pt x="1396102" y="1079102"/>
                </a:cubicBezTo>
                <a:close/>
                <a:moveTo>
                  <a:pt x="882231" y="1079102"/>
                </a:moveTo>
                <a:cubicBezTo>
                  <a:pt x="879031" y="1079102"/>
                  <a:pt x="876298" y="1079269"/>
                  <a:pt x="874031" y="1079602"/>
                </a:cubicBezTo>
                <a:cubicBezTo>
                  <a:pt x="871764" y="1079935"/>
                  <a:pt x="869965" y="1080335"/>
                  <a:pt x="868631" y="1080802"/>
                </a:cubicBezTo>
                <a:cubicBezTo>
                  <a:pt x="867298" y="1081269"/>
                  <a:pt x="866365" y="1081902"/>
                  <a:pt x="865832" y="1082702"/>
                </a:cubicBezTo>
                <a:cubicBezTo>
                  <a:pt x="865298" y="1083502"/>
                  <a:pt x="865032" y="1084435"/>
                  <a:pt x="865032" y="1085502"/>
                </a:cubicBezTo>
                <a:lnTo>
                  <a:pt x="865032" y="1325087"/>
                </a:lnTo>
                <a:cubicBezTo>
                  <a:pt x="865032" y="1330287"/>
                  <a:pt x="866398" y="1333920"/>
                  <a:pt x="869131" y="1335986"/>
                </a:cubicBezTo>
                <a:cubicBezTo>
                  <a:pt x="871865" y="1338053"/>
                  <a:pt x="874764" y="1339086"/>
                  <a:pt x="877831" y="1339086"/>
                </a:cubicBezTo>
                <a:lnTo>
                  <a:pt x="992224" y="1339086"/>
                </a:lnTo>
                <a:cubicBezTo>
                  <a:pt x="993424" y="1339086"/>
                  <a:pt x="994457" y="1338786"/>
                  <a:pt x="995324" y="1338186"/>
                </a:cubicBezTo>
                <a:cubicBezTo>
                  <a:pt x="996190" y="1337586"/>
                  <a:pt x="996924" y="1336653"/>
                  <a:pt x="997524" y="1335386"/>
                </a:cubicBezTo>
                <a:cubicBezTo>
                  <a:pt x="998123" y="1334120"/>
                  <a:pt x="998557" y="1332587"/>
                  <a:pt x="998823" y="1330787"/>
                </a:cubicBezTo>
                <a:cubicBezTo>
                  <a:pt x="999090" y="1328987"/>
                  <a:pt x="999223" y="1326754"/>
                  <a:pt x="999223" y="1324087"/>
                </a:cubicBezTo>
                <a:cubicBezTo>
                  <a:pt x="999223" y="1321421"/>
                  <a:pt x="999090" y="1319154"/>
                  <a:pt x="998823" y="1317288"/>
                </a:cubicBezTo>
                <a:cubicBezTo>
                  <a:pt x="998557" y="1315421"/>
                  <a:pt x="998123" y="1313921"/>
                  <a:pt x="997524" y="1312788"/>
                </a:cubicBezTo>
                <a:cubicBezTo>
                  <a:pt x="996924" y="1311655"/>
                  <a:pt x="996190" y="1310788"/>
                  <a:pt x="995324" y="1310188"/>
                </a:cubicBezTo>
                <a:cubicBezTo>
                  <a:pt x="994457" y="1309588"/>
                  <a:pt x="993424" y="1309288"/>
                  <a:pt x="992224" y="1309288"/>
                </a:cubicBezTo>
                <a:lnTo>
                  <a:pt x="899429" y="1309288"/>
                </a:lnTo>
                <a:lnTo>
                  <a:pt x="899429" y="1085502"/>
                </a:lnTo>
                <a:cubicBezTo>
                  <a:pt x="899429" y="1084435"/>
                  <a:pt x="899163" y="1083502"/>
                  <a:pt x="898629" y="1082702"/>
                </a:cubicBezTo>
                <a:cubicBezTo>
                  <a:pt x="898096" y="1081902"/>
                  <a:pt x="897163" y="1081269"/>
                  <a:pt x="895830" y="1080802"/>
                </a:cubicBezTo>
                <a:cubicBezTo>
                  <a:pt x="894496" y="1080335"/>
                  <a:pt x="892730" y="1079935"/>
                  <a:pt x="890530" y="1079602"/>
                </a:cubicBezTo>
                <a:cubicBezTo>
                  <a:pt x="888330" y="1079269"/>
                  <a:pt x="885564" y="1079102"/>
                  <a:pt x="882231" y="1079102"/>
                </a:cubicBezTo>
                <a:close/>
                <a:moveTo>
                  <a:pt x="2710975" y="1076702"/>
                </a:moveTo>
                <a:cubicBezTo>
                  <a:pt x="2691776" y="1076702"/>
                  <a:pt x="2674277" y="1079935"/>
                  <a:pt x="2658478" y="1086402"/>
                </a:cubicBezTo>
                <a:cubicBezTo>
                  <a:pt x="2642679" y="1092868"/>
                  <a:pt x="2629146" y="1101967"/>
                  <a:pt x="2617880" y="1113700"/>
                </a:cubicBezTo>
                <a:cubicBezTo>
                  <a:pt x="2606614" y="1125433"/>
                  <a:pt x="2597882" y="1139632"/>
                  <a:pt x="2591682" y="1156297"/>
                </a:cubicBezTo>
                <a:cubicBezTo>
                  <a:pt x="2585482" y="1172963"/>
                  <a:pt x="2582383" y="1191562"/>
                  <a:pt x="2582383" y="1212094"/>
                </a:cubicBezTo>
                <a:cubicBezTo>
                  <a:pt x="2582383" y="1231826"/>
                  <a:pt x="2585249" y="1249692"/>
                  <a:pt x="2590982" y="1265691"/>
                </a:cubicBezTo>
                <a:cubicBezTo>
                  <a:pt x="2596715" y="1281690"/>
                  <a:pt x="2605015" y="1295422"/>
                  <a:pt x="2615880" y="1306888"/>
                </a:cubicBezTo>
                <a:cubicBezTo>
                  <a:pt x="2626747" y="1318354"/>
                  <a:pt x="2640046" y="1327187"/>
                  <a:pt x="2655778" y="1333387"/>
                </a:cubicBezTo>
                <a:cubicBezTo>
                  <a:pt x="2671510" y="1339586"/>
                  <a:pt x="2689376" y="1342686"/>
                  <a:pt x="2709375" y="1342686"/>
                </a:cubicBezTo>
                <a:cubicBezTo>
                  <a:pt x="2715908" y="1342686"/>
                  <a:pt x="2722507" y="1342286"/>
                  <a:pt x="2729174" y="1341486"/>
                </a:cubicBezTo>
                <a:cubicBezTo>
                  <a:pt x="2735840" y="1340686"/>
                  <a:pt x="2742439" y="1339486"/>
                  <a:pt x="2748972" y="1337886"/>
                </a:cubicBezTo>
                <a:cubicBezTo>
                  <a:pt x="2755505" y="1336286"/>
                  <a:pt x="2761838" y="1334353"/>
                  <a:pt x="2767971" y="1332087"/>
                </a:cubicBezTo>
                <a:cubicBezTo>
                  <a:pt x="2774104" y="1329820"/>
                  <a:pt x="2779104" y="1327720"/>
                  <a:pt x="2782970" y="1325787"/>
                </a:cubicBezTo>
                <a:cubicBezTo>
                  <a:pt x="2786837" y="1323854"/>
                  <a:pt x="2789370" y="1321621"/>
                  <a:pt x="2790570" y="1319087"/>
                </a:cubicBezTo>
                <a:cubicBezTo>
                  <a:pt x="2791770" y="1316554"/>
                  <a:pt x="2792370" y="1313554"/>
                  <a:pt x="2792370" y="1310088"/>
                </a:cubicBezTo>
                <a:lnTo>
                  <a:pt x="2792370" y="1211494"/>
                </a:lnTo>
                <a:cubicBezTo>
                  <a:pt x="2792370" y="1209094"/>
                  <a:pt x="2792037" y="1206961"/>
                  <a:pt x="2791370" y="1205094"/>
                </a:cubicBezTo>
                <a:cubicBezTo>
                  <a:pt x="2790703" y="1203228"/>
                  <a:pt x="2789770" y="1201761"/>
                  <a:pt x="2788570" y="1200695"/>
                </a:cubicBezTo>
                <a:cubicBezTo>
                  <a:pt x="2787370" y="1199628"/>
                  <a:pt x="2786037" y="1198828"/>
                  <a:pt x="2784570" y="1198295"/>
                </a:cubicBezTo>
                <a:cubicBezTo>
                  <a:pt x="2783104" y="1197761"/>
                  <a:pt x="2781637" y="1197495"/>
                  <a:pt x="2780170" y="1197495"/>
                </a:cubicBezTo>
                <a:lnTo>
                  <a:pt x="2697975" y="1197495"/>
                </a:lnTo>
                <a:cubicBezTo>
                  <a:pt x="2696776" y="1197495"/>
                  <a:pt x="2695776" y="1197761"/>
                  <a:pt x="2694976" y="1198295"/>
                </a:cubicBezTo>
                <a:cubicBezTo>
                  <a:pt x="2694176" y="1198828"/>
                  <a:pt x="2693476" y="1199661"/>
                  <a:pt x="2692876" y="1200795"/>
                </a:cubicBezTo>
                <a:cubicBezTo>
                  <a:pt x="2692276" y="1201928"/>
                  <a:pt x="2691843" y="1203394"/>
                  <a:pt x="2691576" y="1205194"/>
                </a:cubicBezTo>
                <a:cubicBezTo>
                  <a:pt x="2691309" y="1206994"/>
                  <a:pt x="2691176" y="1209161"/>
                  <a:pt x="2691176" y="1211694"/>
                </a:cubicBezTo>
                <a:cubicBezTo>
                  <a:pt x="2691176" y="1216494"/>
                  <a:pt x="2691743" y="1220027"/>
                  <a:pt x="2692876" y="1222293"/>
                </a:cubicBezTo>
                <a:cubicBezTo>
                  <a:pt x="2694009" y="1224560"/>
                  <a:pt x="2695709" y="1225693"/>
                  <a:pt x="2697975" y="1225693"/>
                </a:cubicBezTo>
                <a:lnTo>
                  <a:pt x="2757972" y="1225693"/>
                </a:lnTo>
                <a:lnTo>
                  <a:pt x="2757972" y="1301089"/>
                </a:lnTo>
                <a:cubicBezTo>
                  <a:pt x="2750906" y="1304955"/>
                  <a:pt x="2743273" y="1307855"/>
                  <a:pt x="2735073" y="1309788"/>
                </a:cubicBezTo>
                <a:cubicBezTo>
                  <a:pt x="2726874" y="1311721"/>
                  <a:pt x="2718774" y="1312688"/>
                  <a:pt x="2710775" y="1312688"/>
                </a:cubicBezTo>
                <a:cubicBezTo>
                  <a:pt x="2697309" y="1312688"/>
                  <a:pt x="2684943" y="1310421"/>
                  <a:pt x="2673677" y="1305888"/>
                </a:cubicBezTo>
                <a:cubicBezTo>
                  <a:pt x="2662411" y="1301355"/>
                  <a:pt x="2652712" y="1294689"/>
                  <a:pt x="2644579" y="1285889"/>
                </a:cubicBezTo>
                <a:cubicBezTo>
                  <a:pt x="2636446" y="1277090"/>
                  <a:pt x="2630080" y="1266291"/>
                  <a:pt x="2625480" y="1253491"/>
                </a:cubicBezTo>
                <a:cubicBezTo>
                  <a:pt x="2620880" y="1240692"/>
                  <a:pt x="2618580" y="1226026"/>
                  <a:pt x="2618580" y="1209494"/>
                </a:cubicBezTo>
                <a:cubicBezTo>
                  <a:pt x="2618580" y="1194695"/>
                  <a:pt x="2620680" y="1180962"/>
                  <a:pt x="2624880" y="1168297"/>
                </a:cubicBezTo>
                <a:cubicBezTo>
                  <a:pt x="2629080" y="1155631"/>
                  <a:pt x="2635113" y="1144698"/>
                  <a:pt x="2642979" y="1135499"/>
                </a:cubicBezTo>
                <a:cubicBezTo>
                  <a:pt x="2650845" y="1126299"/>
                  <a:pt x="2660444" y="1119100"/>
                  <a:pt x="2671777" y="1113900"/>
                </a:cubicBezTo>
                <a:cubicBezTo>
                  <a:pt x="2683110" y="1108700"/>
                  <a:pt x="2695909" y="1106100"/>
                  <a:pt x="2710175" y="1106100"/>
                </a:cubicBezTo>
                <a:cubicBezTo>
                  <a:pt x="2722174" y="1106100"/>
                  <a:pt x="2732540" y="1107367"/>
                  <a:pt x="2741273" y="1109900"/>
                </a:cubicBezTo>
                <a:cubicBezTo>
                  <a:pt x="2750006" y="1112433"/>
                  <a:pt x="2757505" y="1115233"/>
                  <a:pt x="2763771" y="1118300"/>
                </a:cubicBezTo>
                <a:cubicBezTo>
                  <a:pt x="2770038" y="1121366"/>
                  <a:pt x="2775037" y="1124166"/>
                  <a:pt x="2778771" y="1126699"/>
                </a:cubicBezTo>
                <a:cubicBezTo>
                  <a:pt x="2782504" y="1129232"/>
                  <a:pt x="2785170" y="1130499"/>
                  <a:pt x="2786770" y="1130499"/>
                </a:cubicBezTo>
                <a:cubicBezTo>
                  <a:pt x="2787703" y="1130499"/>
                  <a:pt x="2788570" y="1130232"/>
                  <a:pt x="2789370" y="1129699"/>
                </a:cubicBezTo>
                <a:cubicBezTo>
                  <a:pt x="2790170" y="1129166"/>
                  <a:pt x="2790837" y="1128266"/>
                  <a:pt x="2791370" y="1126999"/>
                </a:cubicBezTo>
                <a:cubicBezTo>
                  <a:pt x="2791903" y="1125732"/>
                  <a:pt x="2792303" y="1124133"/>
                  <a:pt x="2792570" y="1122199"/>
                </a:cubicBezTo>
                <a:cubicBezTo>
                  <a:pt x="2792837" y="1120266"/>
                  <a:pt x="2792970" y="1118033"/>
                  <a:pt x="2792970" y="1115500"/>
                </a:cubicBezTo>
                <a:cubicBezTo>
                  <a:pt x="2792970" y="1111233"/>
                  <a:pt x="2792637" y="1107967"/>
                  <a:pt x="2791970" y="1105700"/>
                </a:cubicBezTo>
                <a:cubicBezTo>
                  <a:pt x="2791303" y="1103434"/>
                  <a:pt x="2790103" y="1101434"/>
                  <a:pt x="2788370" y="1099701"/>
                </a:cubicBezTo>
                <a:cubicBezTo>
                  <a:pt x="2786637" y="1097968"/>
                  <a:pt x="2783470" y="1095734"/>
                  <a:pt x="2778871" y="1093001"/>
                </a:cubicBezTo>
                <a:cubicBezTo>
                  <a:pt x="2774271" y="1090268"/>
                  <a:pt x="2768605" y="1087735"/>
                  <a:pt x="2761872" y="1085402"/>
                </a:cubicBezTo>
                <a:cubicBezTo>
                  <a:pt x="2755139" y="1083068"/>
                  <a:pt x="2747439" y="1081035"/>
                  <a:pt x="2738773" y="1079302"/>
                </a:cubicBezTo>
                <a:cubicBezTo>
                  <a:pt x="2730107" y="1077569"/>
                  <a:pt x="2720841" y="1076702"/>
                  <a:pt x="2710975" y="1076702"/>
                </a:cubicBezTo>
                <a:close/>
                <a:moveTo>
                  <a:pt x="2261304" y="733718"/>
                </a:moveTo>
                <a:lnTo>
                  <a:pt x="2302421" y="733718"/>
                </a:lnTo>
                <a:cubicBezTo>
                  <a:pt x="2313197" y="733718"/>
                  <a:pt x="2322145" y="734752"/>
                  <a:pt x="2329264" y="736818"/>
                </a:cubicBezTo>
                <a:cubicBezTo>
                  <a:pt x="2336384" y="738885"/>
                  <a:pt x="2342305" y="741918"/>
                  <a:pt x="2347029" y="745918"/>
                </a:cubicBezTo>
                <a:cubicBezTo>
                  <a:pt x="2351753" y="749917"/>
                  <a:pt x="2355345" y="754850"/>
                  <a:pt x="2357806" y="760717"/>
                </a:cubicBezTo>
                <a:cubicBezTo>
                  <a:pt x="2360268" y="766583"/>
                  <a:pt x="2361498" y="773383"/>
                  <a:pt x="2361498" y="781116"/>
                </a:cubicBezTo>
                <a:cubicBezTo>
                  <a:pt x="2361498" y="788315"/>
                  <a:pt x="2360234" y="794648"/>
                  <a:pt x="2357706" y="800114"/>
                </a:cubicBezTo>
                <a:cubicBezTo>
                  <a:pt x="2355178" y="805581"/>
                  <a:pt x="2351685" y="810147"/>
                  <a:pt x="2347227" y="813814"/>
                </a:cubicBezTo>
                <a:cubicBezTo>
                  <a:pt x="2342769" y="817480"/>
                  <a:pt x="2337613" y="820247"/>
                  <a:pt x="2331759" y="822113"/>
                </a:cubicBezTo>
                <a:cubicBezTo>
                  <a:pt x="2325906" y="823980"/>
                  <a:pt x="2319053" y="824913"/>
                  <a:pt x="2311201" y="824913"/>
                </a:cubicBezTo>
                <a:lnTo>
                  <a:pt x="2261304" y="824913"/>
                </a:lnTo>
                <a:close/>
                <a:moveTo>
                  <a:pt x="2261304" y="622525"/>
                </a:moveTo>
                <a:lnTo>
                  <a:pt x="2296818" y="622525"/>
                </a:lnTo>
                <a:cubicBezTo>
                  <a:pt x="2306661" y="622525"/>
                  <a:pt x="2314575" y="623458"/>
                  <a:pt x="2320560" y="625325"/>
                </a:cubicBezTo>
                <a:cubicBezTo>
                  <a:pt x="2326545" y="627192"/>
                  <a:pt x="2331400" y="629891"/>
                  <a:pt x="2335125" y="633425"/>
                </a:cubicBezTo>
                <a:cubicBezTo>
                  <a:pt x="2338850" y="636958"/>
                  <a:pt x="2341577" y="641257"/>
                  <a:pt x="2343306" y="646324"/>
                </a:cubicBezTo>
                <a:cubicBezTo>
                  <a:pt x="2345035" y="651390"/>
                  <a:pt x="2345899" y="657056"/>
                  <a:pt x="2345899" y="663323"/>
                </a:cubicBezTo>
                <a:cubicBezTo>
                  <a:pt x="2345899" y="668922"/>
                  <a:pt x="2345068" y="674355"/>
                  <a:pt x="2343406" y="679622"/>
                </a:cubicBezTo>
                <a:cubicBezTo>
                  <a:pt x="2341743" y="684888"/>
                  <a:pt x="2339116" y="689488"/>
                  <a:pt x="2335525" y="693421"/>
                </a:cubicBezTo>
                <a:cubicBezTo>
                  <a:pt x="2331933" y="697354"/>
                  <a:pt x="2327411" y="700487"/>
                  <a:pt x="2321957" y="702820"/>
                </a:cubicBezTo>
                <a:cubicBezTo>
                  <a:pt x="2316503" y="705154"/>
                  <a:pt x="2309320" y="706320"/>
                  <a:pt x="2300408" y="706320"/>
                </a:cubicBezTo>
                <a:lnTo>
                  <a:pt x="2261304" y="706320"/>
                </a:lnTo>
                <a:close/>
                <a:moveTo>
                  <a:pt x="2706631" y="594527"/>
                </a:moveTo>
                <a:cubicBezTo>
                  <a:pt x="2703564" y="594527"/>
                  <a:pt x="2700664" y="595560"/>
                  <a:pt x="2697931" y="597627"/>
                </a:cubicBezTo>
                <a:cubicBezTo>
                  <a:pt x="2695198" y="599693"/>
                  <a:pt x="2693831" y="603326"/>
                  <a:pt x="2693831" y="608526"/>
                </a:cubicBezTo>
                <a:lnTo>
                  <a:pt x="2693831" y="839312"/>
                </a:lnTo>
                <a:cubicBezTo>
                  <a:pt x="2693831" y="844512"/>
                  <a:pt x="2695198" y="848145"/>
                  <a:pt x="2697931" y="850211"/>
                </a:cubicBezTo>
                <a:cubicBezTo>
                  <a:pt x="2700664" y="852278"/>
                  <a:pt x="2703564" y="853311"/>
                  <a:pt x="2706631" y="853311"/>
                </a:cubicBezTo>
                <a:lnTo>
                  <a:pt x="2830823" y="853311"/>
                </a:lnTo>
                <a:cubicBezTo>
                  <a:pt x="2831890" y="853311"/>
                  <a:pt x="2832856" y="853045"/>
                  <a:pt x="2833723" y="852511"/>
                </a:cubicBezTo>
                <a:cubicBezTo>
                  <a:pt x="2834590" y="851978"/>
                  <a:pt x="2835356" y="851111"/>
                  <a:pt x="2836023" y="849911"/>
                </a:cubicBezTo>
                <a:cubicBezTo>
                  <a:pt x="2836690" y="848711"/>
                  <a:pt x="2837156" y="847212"/>
                  <a:pt x="2837423" y="845412"/>
                </a:cubicBezTo>
                <a:cubicBezTo>
                  <a:pt x="2837690" y="843612"/>
                  <a:pt x="2837823" y="841512"/>
                  <a:pt x="2837823" y="839112"/>
                </a:cubicBezTo>
                <a:cubicBezTo>
                  <a:pt x="2837823" y="836445"/>
                  <a:pt x="2837690" y="834212"/>
                  <a:pt x="2837423" y="832412"/>
                </a:cubicBezTo>
                <a:cubicBezTo>
                  <a:pt x="2837156" y="830613"/>
                  <a:pt x="2836690" y="829146"/>
                  <a:pt x="2836023" y="828013"/>
                </a:cubicBezTo>
                <a:cubicBezTo>
                  <a:pt x="2835356" y="826879"/>
                  <a:pt x="2834590" y="826046"/>
                  <a:pt x="2833723" y="825513"/>
                </a:cubicBezTo>
                <a:cubicBezTo>
                  <a:pt x="2832856" y="824980"/>
                  <a:pt x="2831890" y="824713"/>
                  <a:pt x="2830823" y="824713"/>
                </a:cubicBezTo>
                <a:lnTo>
                  <a:pt x="2728229" y="824713"/>
                </a:lnTo>
                <a:lnTo>
                  <a:pt x="2728229" y="732119"/>
                </a:lnTo>
                <a:lnTo>
                  <a:pt x="2815024" y="732119"/>
                </a:lnTo>
                <a:cubicBezTo>
                  <a:pt x="2816091" y="732119"/>
                  <a:pt x="2817057" y="731885"/>
                  <a:pt x="2817924" y="731419"/>
                </a:cubicBezTo>
                <a:cubicBezTo>
                  <a:pt x="2818791" y="730952"/>
                  <a:pt x="2819524" y="730185"/>
                  <a:pt x="2820124" y="729119"/>
                </a:cubicBezTo>
                <a:cubicBezTo>
                  <a:pt x="2820724" y="728052"/>
                  <a:pt x="2821157" y="726652"/>
                  <a:pt x="2821424" y="724919"/>
                </a:cubicBezTo>
                <a:cubicBezTo>
                  <a:pt x="2821691" y="723186"/>
                  <a:pt x="2821824" y="721119"/>
                  <a:pt x="2821824" y="718719"/>
                </a:cubicBezTo>
                <a:cubicBezTo>
                  <a:pt x="2821824" y="716186"/>
                  <a:pt x="2821691" y="713986"/>
                  <a:pt x="2821424" y="712120"/>
                </a:cubicBezTo>
                <a:cubicBezTo>
                  <a:pt x="2821157" y="710253"/>
                  <a:pt x="2820724" y="708787"/>
                  <a:pt x="2820124" y="707720"/>
                </a:cubicBezTo>
                <a:cubicBezTo>
                  <a:pt x="2819524" y="706653"/>
                  <a:pt x="2818791" y="705820"/>
                  <a:pt x="2817924" y="705220"/>
                </a:cubicBezTo>
                <a:cubicBezTo>
                  <a:pt x="2817057" y="704620"/>
                  <a:pt x="2816091" y="704320"/>
                  <a:pt x="2815024" y="704320"/>
                </a:cubicBezTo>
                <a:lnTo>
                  <a:pt x="2728229" y="704320"/>
                </a:lnTo>
                <a:lnTo>
                  <a:pt x="2728229" y="623125"/>
                </a:lnTo>
                <a:lnTo>
                  <a:pt x="2829423" y="623125"/>
                </a:lnTo>
                <a:cubicBezTo>
                  <a:pt x="2830490" y="623125"/>
                  <a:pt x="2831457" y="622859"/>
                  <a:pt x="2832323" y="622325"/>
                </a:cubicBezTo>
                <a:cubicBezTo>
                  <a:pt x="2833190" y="621792"/>
                  <a:pt x="2833890" y="620959"/>
                  <a:pt x="2834423" y="619825"/>
                </a:cubicBezTo>
                <a:cubicBezTo>
                  <a:pt x="2834956" y="618692"/>
                  <a:pt x="2835390" y="617226"/>
                  <a:pt x="2835723" y="615426"/>
                </a:cubicBezTo>
                <a:cubicBezTo>
                  <a:pt x="2836056" y="613626"/>
                  <a:pt x="2836223" y="611526"/>
                  <a:pt x="2836223" y="609126"/>
                </a:cubicBezTo>
                <a:cubicBezTo>
                  <a:pt x="2836223" y="606460"/>
                  <a:pt x="2836056" y="604226"/>
                  <a:pt x="2835723" y="602426"/>
                </a:cubicBezTo>
                <a:cubicBezTo>
                  <a:pt x="2835390" y="600627"/>
                  <a:pt x="2834956" y="599127"/>
                  <a:pt x="2834423" y="597927"/>
                </a:cubicBezTo>
                <a:cubicBezTo>
                  <a:pt x="2833890" y="596727"/>
                  <a:pt x="2833190" y="595860"/>
                  <a:pt x="2832323" y="595327"/>
                </a:cubicBezTo>
                <a:cubicBezTo>
                  <a:pt x="2831457" y="594794"/>
                  <a:pt x="2830490" y="594527"/>
                  <a:pt x="2829423" y="594527"/>
                </a:cubicBezTo>
                <a:close/>
                <a:moveTo>
                  <a:pt x="2239906" y="594527"/>
                </a:moveTo>
                <a:cubicBezTo>
                  <a:pt x="2236839" y="594527"/>
                  <a:pt x="2233939" y="595560"/>
                  <a:pt x="2231206" y="597627"/>
                </a:cubicBezTo>
                <a:cubicBezTo>
                  <a:pt x="2228473" y="599693"/>
                  <a:pt x="2227107" y="603326"/>
                  <a:pt x="2227107" y="608526"/>
                </a:cubicBezTo>
                <a:lnTo>
                  <a:pt x="2227107" y="839312"/>
                </a:lnTo>
                <a:cubicBezTo>
                  <a:pt x="2227107" y="844512"/>
                  <a:pt x="2228473" y="848145"/>
                  <a:pt x="2231206" y="850211"/>
                </a:cubicBezTo>
                <a:cubicBezTo>
                  <a:pt x="2233939" y="852278"/>
                  <a:pt x="2236839" y="853311"/>
                  <a:pt x="2239906" y="853311"/>
                </a:cubicBezTo>
                <a:lnTo>
                  <a:pt x="2307502" y="853311"/>
                </a:lnTo>
                <a:cubicBezTo>
                  <a:pt x="2317234" y="853311"/>
                  <a:pt x="2325867" y="852611"/>
                  <a:pt x="2333400" y="851211"/>
                </a:cubicBezTo>
                <a:cubicBezTo>
                  <a:pt x="2340933" y="849811"/>
                  <a:pt x="2347999" y="847711"/>
                  <a:pt x="2354599" y="844912"/>
                </a:cubicBezTo>
                <a:cubicBezTo>
                  <a:pt x="2361198" y="842112"/>
                  <a:pt x="2367131" y="838645"/>
                  <a:pt x="2372398" y="834512"/>
                </a:cubicBezTo>
                <a:cubicBezTo>
                  <a:pt x="2377664" y="830379"/>
                  <a:pt x="2382164" y="825580"/>
                  <a:pt x="2385897" y="820113"/>
                </a:cubicBezTo>
                <a:cubicBezTo>
                  <a:pt x="2389630" y="814647"/>
                  <a:pt x="2392530" y="808481"/>
                  <a:pt x="2394596" y="801614"/>
                </a:cubicBezTo>
                <a:cubicBezTo>
                  <a:pt x="2396663" y="794748"/>
                  <a:pt x="2397696" y="787248"/>
                  <a:pt x="2397696" y="779116"/>
                </a:cubicBezTo>
                <a:cubicBezTo>
                  <a:pt x="2397696" y="770316"/>
                  <a:pt x="2396363" y="762250"/>
                  <a:pt x="2393696" y="754917"/>
                </a:cubicBezTo>
                <a:cubicBezTo>
                  <a:pt x="2391030" y="747584"/>
                  <a:pt x="2387397" y="741185"/>
                  <a:pt x="2382797" y="735718"/>
                </a:cubicBezTo>
                <a:cubicBezTo>
                  <a:pt x="2378197" y="730252"/>
                  <a:pt x="2372831" y="725752"/>
                  <a:pt x="2366698" y="722219"/>
                </a:cubicBezTo>
                <a:cubicBezTo>
                  <a:pt x="2360565" y="718686"/>
                  <a:pt x="2353966" y="716253"/>
                  <a:pt x="2346899" y="714920"/>
                </a:cubicBezTo>
                <a:cubicBezTo>
                  <a:pt x="2352499" y="712520"/>
                  <a:pt x="2357465" y="709453"/>
                  <a:pt x="2361798" y="705720"/>
                </a:cubicBezTo>
                <a:cubicBezTo>
                  <a:pt x="2366131" y="701987"/>
                  <a:pt x="2369731" y="697754"/>
                  <a:pt x="2372598" y="693021"/>
                </a:cubicBezTo>
                <a:cubicBezTo>
                  <a:pt x="2375464" y="688288"/>
                  <a:pt x="2377631" y="683122"/>
                  <a:pt x="2379097" y="677522"/>
                </a:cubicBezTo>
                <a:cubicBezTo>
                  <a:pt x="2380564" y="671922"/>
                  <a:pt x="2381297" y="666056"/>
                  <a:pt x="2381297" y="659923"/>
                </a:cubicBezTo>
                <a:cubicBezTo>
                  <a:pt x="2381297" y="649657"/>
                  <a:pt x="2379631" y="640457"/>
                  <a:pt x="2376297" y="632325"/>
                </a:cubicBezTo>
                <a:cubicBezTo>
                  <a:pt x="2372964" y="624192"/>
                  <a:pt x="2367998" y="617326"/>
                  <a:pt x="2361398" y="611726"/>
                </a:cubicBezTo>
                <a:cubicBezTo>
                  <a:pt x="2354799" y="606126"/>
                  <a:pt x="2346566" y="601860"/>
                  <a:pt x="2336700" y="598927"/>
                </a:cubicBezTo>
                <a:cubicBezTo>
                  <a:pt x="2326834" y="595994"/>
                  <a:pt x="2314168" y="594527"/>
                  <a:pt x="2298702" y="594527"/>
                </a:cubicBezTo>
                <a:close/>
                <a:moveTo>
                  <a:pt x="1850999" y="594527"/>
                </a:moveTo>
                <a:cubicBezTo>
                  <a:pt x="1847343" y="594527"/>
                  <a:pt x="1844026" y="595727"/>
                  <a:pt x="1841048" y="598127"/>
                </a:cubicBezTo>
                <a:cubicBezTo>
                  <a:pt x="1838070" y="600527"/>
                  <a:pt x="1836581" y="604526"/>
                  <a:pt x="1836581" y="610126"/>
                </a:cubicBezTo>
                <a:lnTo>
                  <a:pt x="1836581" y="848111"/>
                </a:lnTo>
                <a:cubicBezTo>
                  <a:pt x="1836581" y="849178"/>
                  <a:pt x="1836822" y="850111"/>
                  <a:pt x="1837302" y="850911"/>
                </a:cubicBezTo>
                <a:cubicBezTo>
                  <a:pt x="1837782" y="851711"/>
                  <a:pt x="1838675" y="852345"/>
                  <a:pt x="1839980" y="852811"/>
                </a:cubicBezTo>
                <a:cubicBezTo>
                  <a:pt x="1841285" y="853278"/>
                  <a:pt x="1843036" y="853678"/>
                  <a:pt x="1845233" y="854011"/>
                </a:cubicBezTo>
                <a:cubicBezTo>
                  <a:pt x="1847429" y="854344"/>
                  <a:pt x="1850176" y="854511"/>
                  <a:pt x="1853471" y="854511"/>
                </a:cubicBezTo>
                <a:cubicBezTo>
                  <a:pt x="1856904" y="854511"/>
                  <a:pt x="1859719" y="854344"/>
                  <a:pt x="1861916" y="854011"/>
                </a:cubicBezTo>
                <a:cubicBezTo>
                  <a:pt x="1864113" y="853678"/>
                  <a:pt x="1865898" y="853278"/>
                  <a:pt x="1867272" y="852811"/>
                </a:cubicBezTo>
                <a:cubicBezTo>
                  <a:pt x="1868646" y="852345"/>
                  <a:pt x="1869607" y="851711"/>
                  <a:pt x="1870156" y="850911"/>
                </a:cubicBezTo>
                <a:cubicBezTo>
                  <a:pt x="1870705" y="850111"/>
                  <a:pt x="1870979" y="849178"/>
                  <a:pt x="1870979" y="848111"/>
                </a:cubicBezTo>
                <a:lnTo>
                  <a:pt x="1870979" y="622725"/>
                </a:lnTo>
                <a:lnTo>
                  <a:pt x="1871179" y="622725"/>
                </a:lnTo>
                <a:lnTo>
                  <a:pt x="1958374" y="849111"/>
                </a:lnTo>
                <a:cubicBezTo>
                  <a:pt x="1958641" y="849911"/>
                  <a:pt x="1959141" y="850645"/>
                  <a:pt x="1959874" y="851311"/>
                </a:cubicBezTo>
                <a:cubicBezTo>
                  <a:pt x="1960607" y="851978"/>
                  <a:pt x="1961641" y="852545"/>
                  <a:pt x="1962974" y="853011"/>
                </a:cubicBezTo>
                <a:cubicBezTo>
                  <a:pt x="1964307" y="853478"/>
                  <a:pt x="1965974" y="853844"/>
                  <a:pt x="1967974" y="854111"/>
                </a:cubicBezTo>
                <a:cubicBezTo>
                  <a:pt x="1969973" y="854378"/>
                  <a:pt x="1972373" y="854511"/>
                  <a:pt x="1975173" y="854511"/>
                </a:cubicBezTo>
                <a:cubicBezTo>
                  <a:pt x="1977840" y="854511"/>
                  <a:pt x="1980140" y="854411"/>
                  <a:pt x="1982073" y="854211"/>
                </a:cubicBezTo>
                <a:cubicBezTo>
                  <a:pt x="1984006" y="854011"/>
                  <a:pt x="1985672" y="853678"/>
                  <a:pt x="1987072" y="853211"/>
                </a:cubicBezTo>
                <a:cubicBezTo>
                  <a:pt x="1988472" y="852745"/>
                  <a:pt x="1989539" y="852178"/>
                  <a:pt x="1990272" y="851511"/>
                </a:cubicBezTo>
                <a:cubicBezTo>
                  <a:pt x="1991005" y="850845"/>
                  <a:pt x="1991572" y="850045"/>
                  <a:pt x="1991972" y="849111"/>
                </a:cubicBezTo>
                <a:lnTo>
                  <a:pt x="2083167" y="622725"/>
                </a:lnTo>
                <a:lnTo>
                  <a:pt x="2083567" y="622725"/>
                </a:lnTo>
                <a:lnTo>
                  <a:pt x="2083567" y="848111"/>
                </a:lnTo>
                <a:cubicBezTo>
                  <a:pt x="2083567" y="849178"/>
                  <a:pt x="2083841" y="850111"/>
                  <a:pt x="2084390" y="850911"/>
                </a:cubicBezTo>
                <a:cubicBezTo>
                  <a:pt x="2084939" y="851711"/>
                  <a:pt x="2085866" y="852345"/>
                  <a:pt x="2087171" y="852811"/>
                </a:cubicBezTo>
                <a:cubicBezTo>
                  <a:pt x="2088476" y="853278"/>
                  <a:pt x="2090261" y="853678"/>
                  <a:pt x="2092527" y="854011"/>
                </a:cubicBezTo>
                <a:cubicBezTo>
                  <a:pt x="2094792" y="854344"/>
                  <a:pt x="2097504" y="854511"/>
                  <a:pt x="2100662" y="854511"/>
                </a:cubicBezTo>
                <a:cubicBezTo>
                  <a:pt x="2104095" y="854511"/>
                  <a:pt x="2106876" y="854344"/>
                  <a:pt x="2109004" y="854011"/>
                </a:cubicBezTo>
                <a:cubicBezTo>
                  <a:pt x="2111132" y="853678"/>
                  <a:pt x="2112883" y="853278"/>
                  <a:pt x="2114257" y="852811"/>
                </a:cubicBezTo>
                <a:cubicBezTo>
                  <a:pt x="2115631" y="852345"/>
                  <a:pt x="2116592" y="851711"/>
                  <a:pt x="2117141" y="850911"/>
                </a:cubicBezTo>
                <a:cubicBezTo>
                  <a:pt x="2117690" y="850111"/>
                  <a:pt x="2117964" y="849178"/>
                  <a:pt x="2117964" y="848111"/>
                </a:cubicBezTo>
                <a:lnTo>
                  <a:pt x="2117964" y="610126"/>
                </a:lnTo>
                <a:cubicBezTo>
                  <a:pt x="2117964" y="607326"/>
                  <a:pt x="2117558" y="604960"/>
                  <a:pt x="2116746" y="603026"/>
                </a:cubicBezTo>
                <a:cubicBezTo>
                  <a:pt x="2115933" y="601093"/>
                  <a:pt x="2114883" y="599493"/>
                  <a:pt x="2113596" y="598227"/>
                </a:cubicBezTo>
                <a:cubicBezTo>
                  <a:pt x="2112308" y="596960"/>
                  <a:pt x="2110751" y="596027"/>
                  <a:pt x="2108923" y="595427"/>
                </a:cubicBezTo>
                <a:cubicBezTo>
                  <a:pt x="2107095" y="594827"/>
                  <a:pt x="2105164" y="594527"/>
                  <a:pt x="2103131" y="594527"/>
                </a:cubicBezTo>
                <a:lnTo>
                  <a:pt x="2080985" y="594527"/>
                </a:lnTo>
                <a:cubicBezTo>
                  <a:pt x="2077598" y="594527"/>
                  <a:pt x="2074618" y="594894"/>
                  <a:pt x="2072045" y="595627"/>
                </a:cubicBezTo>
                <a:cubicBezTo>
                  <a:pt x="2069473" y="596360"/>
                  <a:pt x="2067136" y="597560"/>
                  <a:pt x="2065036" y="599227"/>
                </a:cubicBezTo>
                <a:cubicBezTo>
                  <a:pt x="2062937" y="600893"/>
                  <a:pt x="2061006" y="603126"/>
                  <a:pt x="2059245" y="605926"/>
                </a:cubicBezTo>
                <a:cubicBezTo>
                  <a:pt x="2057483" y="608726"/>
                  <a:pt x="2055858" y="612126"/>
                  <a:pt x="2054368" y="616126"/>
                </a:cubicBezTo>
                <a:lnTo>
                  <a:pt x="1977373" y="802914"/>
                </a:lnTo>
                <a:lnTo>
                  <a:pt x="1976373" y="802914"/>
                </a:lnTo>
                <a:lnTo>
                  <a:pt x="1902378" y="615526"/>
                </a:lnTo>
                <a:cubicBezTo>
                  <a:pt x="1901159" y="611926"/>
                  <a:pt x="1899737" y="608793"/>
                  <a:pt x="1898112" y="606126"/>
                </a:cubicBezTo>
                <a:cubicBezTo>
                  <a:pt x="1896487" y="603460"/>
                  <a:pt x="1894457" y="601260"/>
                  <a:pt x="1892020" y="599527"/>
                </a:cubicBezTo>
                <a:cubicBezTo>
                  <a:pt x="1889584" y="597793"/>
                  <a:pt x="1886741" y="596527"/>
                  <a:pt x="1883491" y="595727"/>
                </a:cubicBezTo>
                <a:cubicBezTo>
                  <a:pt x="1880241" y="594927"/>
                  <a:pt x="1876451" y="594527"/>
                  <a:pt x="1872120" y="594527"/>
                </a:cubicBezTo>
                <a:close/>
                <a:moveTo>
                  <a:pt x="1611256" y="594527"/>
                </a:moveTo>
                <a:cubicBezTo>
                  <a:pt x="1608189" y="594527"/>
                  <a:pt x="1605289" y="595560"/>
                  <a:pt x="1602556" y="597627"/>
                </a:cubicBezTo>
                <a:cubicBezTo>
                  <a:pt x="1599823" y="599693"/>
                  <a:pt x="1598456" y="603326"/>
                  <a:pt x="1598456" y="608526"/>
                </a:cubicBezTo>
                <a:lnTo>
                  <a:pt x="1598456" y="839312"/>
                </a:lnTo>
                <a:cubicBezTo>
                  <a:pt x="1598456" y="844512"/>
                  <a:pt x="1599823" y="848145"/>
                  <a:pt x="1602556" y="850211"/>
                </a:cubicBezTo>
                <a:cubicBezTo>
                  <a:pt x="1605289" y="852278"/>
                  <a:pt x="1608189" y="853311"/>
                  <a:pt x="1611256" y="853311"/>
                </a:cubicBezTo>
                <a:lnTo>
                  <a:pt x="1735448" y="853311"/>
                </a:lnTo>
                <a:cubicBezTo>
                  <a:pt x="1736515" y="853311"/>
                  <a:pt x="1737481" y="853045"/>
                  <a:pt x="1738348" y="852511"/>
                </a:cubicBezTo>
                <a:cubicBezTo>
                  <a:pt x="1739215" y="851978"/>
                  <a:pt x="1739981" y="851111"/>
                  <a:pt x="1740648" y="849911"/>
                </a:cubicBezTo>
                <a:cubicBezTo>
                  <a:pt x="1741314" y="848711"/>
                  <a:pt x="1741781" y="847212"/>
                  <a:pt x="1742048" y="845412"/>
                </a:cubicBezTo>
                <a:cubicBezTo>
                  <a:pt x="1742314" y="843612"/>
                  <a:pt x="1742448" y="841512"/>
                  <a:pt x="1742448" y="839112"/>
                </a:cubicBezTo>
                <a:cubicBezTo>
                  <a:pt x="1742448" y="836445"/>
                  <a:pt x="1742314" y="834212"/>
                  <a:pt x="1742048" y="832412"/>
                </a:cubicBezTo>
                <a:cubicBezTo>
                  <a:pt x="1741781" y="830613"/>
                  <a:pt x="1741314" y="829146"/>
                  <a:pt x="1740648" y="828013"/>
                </a:cubicBezTo>
                <a:cubicBezTo>
                  <a:pt x="1739981" y="826879"/>
                  <a:pt x="1739215" y="826046"/>
                  <a:pt x="1738348" y="825513"/>
                </a:cubicBezTo>
                <a:cubicBezTo>
                  <a:pt x="1737481" y="824980"/>
                  <a:pt x="1736515" y="824713"/>
                  <a:pt x="1735448" y="824713"/>
                </a:cubicBezTo>
                <a:lnTo>
                  <a:pt x="1632854" y="824713"/>
                </a:lnTo>
                <a:lnTo>
                  <a:pt x="1632854" y="732119"/>
                </a:lnTo>
                <a:lnTo>
                  <a:pt x="1719649" y="732119"/>
                </a:lnTo>
                <a:cubicBezTo>
                  <a:pt x="1720716" y="732119"/>
                  <a:pt x="1721682" y="731885"/>
                  <a:pt x="1722549" y="731419"/>
                </a:cubicBezTo>
                <a:cubicBezTo>
                  <a:pt x="1723416" y="730952"/>
                  <a:pt x="1724149" y="730185"/>
                  <a:pt x="1724749" y="729119"/>
                </a:cubicBezTo>
                <a:cubicBezTo>
                  <a:pt x="1725349" y="728052"/>
                  <a:pt x="1725782" y="726652"/>
                  <a:pt x="1726049" y="724919"/>
                </a:cubicBezTo>
                <a:cubicBezTo>
                  <a:pt x="1726315" y="723186"/>
                  <a:pt x="1726449" y="721119"/>
                  <a:pt x="1726449" y="718719"/>
                </a:cubicBezTo>
                <a:cubicBezTo>
                  <a:pt x="1726449" y="716186"/>
                  <a:pt x="1726315" y="713986"/>
                  <a:pt x="1726049" y="712120"/>
                </a:cubicBezTo>
                <a:cubicBezTo>
                  <a:pt x="1725782" y="710253"/>
                  <a:pt x="1725349" y="708787"/>
                  <a:pt x="1724749" y="707720"/>
                </a:cubicBezTo>
                <a:cubicBezTo>
                  <a:pt x="1724149" y="706653"/>
                  <a:pt x="1723416" y="705820"/>
                  <a:pt x="1722549" y="705220"/>
                </a:cubicBezTo>
                <a:cubicBezTo>
                  <a:pt x="1721682" y="704620"/>
                  <a:pt x="1720716" y="704320"/>
                  <a:pt x="1719649" y="704320"/>
                </a:cubicBezTo>
                <a:lnTo>
                  <a:pt x="1632854" y="704320"/>
                </a:lnTo>
                <a:lnTo>
                  <a:pt x="1632854" y="623125"/>
                </a:lnTo>
                <a:lnTo>
                  <a:pt x="1734048" y="623125"/>
                </a:lnTo>
                <a:cubicBezTo>
                  <a:pt x="1735115" y="623125"/>
                  <a:pt x="1736081" y="622859"/>
                  <a:pt x="1736948" y="622325"/>
                </a:cubicBezTo>
                <a:cubicBezTo>
                  <a:pt x="1737815" y="621792"/>
                  <a:pt x="1738515" y="620959"/>
                  <a:pt x="1739048" y="619825"/>
                </a:cubicBezTo>
                <a:cubicBezTo>
                  <a:pt x="1739581" y="618692"/>
                  <a:pt x="1740015" y="617226"/>
                  <a:pt x="1740348" y="615426"/>
                </a:cubicBezTo>
                <a:cubicBezTo>
                  <a:pt x="1740681" y="613626"/>
                  <a:pt x="1740848" y="611526"/>
                  <a:pt x="1740848" y="609126"/>
                </a:cubicBezTo>
                <a:cubicBezTo>
                  <a:pt x="1740848" y="606460"/>
                  <a:pt x="1740681" y="604226"/>
                  <a:pt x="1740348" y="602426"/>
                </a:cubicBezTo>
                <a:cubicBezTo>
                  <a:pt x="1740015" y="600627"/>
                  <a:pt x="1739581" y="599127"/>
                  <a:pt x="1739048" y="597927"/>
                </a:cubicBezTo>
                <a:cubicBezTo>
                  <a:pt x="1738515" y="596727"/>
                  <a:pt x="1737815" y="595860"/>
                  <a:pt x="1736948" y="595327"/>
                </a:cubicBezTo>
                <a:cubicBezTo>
                  <a:pt x="1736082" y="594794"/>
                  <a:pt x="1735115" y="594527"/>
                  <a:pt x="1734048" y="594527"/>
                </a:cubicBezTo>
                <a:close/>
                <a:moveTo>
                  <a:pt x="839731" y="594527"/>
                </a:moveTo>
                <a:cubicBezTo>
                  <a:pt x="836664" y="594527"/>
                  <a:pt x="833765" y="595560"/>
                  <a:pt x="831031" y="597627"/>
                </a:cubicBezTo>
                <a:cubicBezTo>
                  <a:pt x="828298" y="599693"/>
                  <a:pt x="826932" y="603326"/>
                  <a:pt x="826932" y="608526"/>
                </a:cubicBezTo>
                <a:lnTo>
                  <a:pt x="826932" y="839312"/>
                </a:lnTo>
                <a:cubicBezTo>
                  <a:pt x="826932" y="844512"/>
                  <a:pt x="828298" y="848145"/>
                  <a:pt x="831031" y="850211"/>
                </a:cubicBezTo>
                <a:cubicBezTo>
                  <a:pt x="833765" y="852278"/>
                  <a:pt x="836664" y="853311"/>
                  <a:pt x="839731" y="853311"/>
                </a:cubicBezTo>
                <a:lnTo>
                  <a:pt x="963923" y="853311"/>
                </a:lnTo>
                <a:cubicBezTo>
                  <a:pt x="964990" y="853311"/>
                  <a:pt x="965956" y="853045"/>
                  <a:pt x="966823" y="852511"/>
                </a:cubicBezTo>
                <a:cubicBezTo>
                  <a:pt x="967690" y="851978"/>
                  <a:pt x="968456" y="851111"/>
                  <a:pt x="969123" y="849911"/>
                </a:cubicBezTo>
                <a:cubicBezTo>
                  <a:pt x="969789" y="848711"/>
                  <a:pt x="970256" y="847212"/>
                  <a:pt x="970523" y="845412"/>
                </a:cubicBezTo>
                <a:cubicBezTo>
                  <a:pt x="970789" y="843612"/>
                  <a:pt x="970923" y="841512"/>
                  <a:pt x="970923" y="839112"/>
                </a:cubicBezTo>
                <a:cubicBezTo>
                  <a:pt x="970923" y="836445"/>
                  <a:pt x="970789" y="834212"/>
                  <a:pt x="970523" y="832412"/>
                </a:cubicBezTo>
                <a:cubicBezTo>
                  <a:pt x="970256" y="830613"/>
                  <a:pt x="969789" y="829146"/>
                  <a:pt x="969123" y="828013"/>
                </a:cubicBezTo>
                <a:cubicBezTo>
                  <a:pt x="968456" y="826879"/>
                  <a:pt x="967690" y="826046"/>
                  <a:pt x="966823" y="825513"/>
                </a:cubicBezTo>
                <a:cubicBezTo>
                  <a:pt x="965956" y="824980"/>
                  <a:pt x="964990" y="824713"/>
                  <a:pt x="963923" y="824713"/>
                </a:cubicBezTo>
                <a:lnTo>
                  <a:pt x="861330" y="824713"/>
                </a:lnTo>
                <a:lnTo>
                  <a:pt x="861330" y="732119"/>
                </a:lnTo>
                <a:lnTo>
                  <a:pt x="948124" y="732119"/>
                </a:lnTo>
                <a:cubicBezTo>
                  <a:pt x="949191" y="732119"/>
                  <a:pt x="950157" y="731885"/>
                  <a:pt x="951024" y="731419"/>
                </a:cubicBezTo>
                <a:cubicBezTo>
                  <a:pt x="951891" y="730952"/>
                  <a:pt x="952624" y="730185"/>
                  <a:pt x="953224" y="729119"/>
                </a:cubicBezTo>
                <a:cubicBezTo>
                  <a:pt x="953824" y="728052"/>
                  <a:pt x="954257" y="726652"/>
                  <a:pt x="954524" y="724919"/>
                </a:cubicBezTo>
                <a:cubicBezTo>
                  <a:pt x="954790" y="723186"/>
                  <a:pt x="954924" y="721119"/>
                  <a:pt x="954924" y="718719"/>
                </a:cubicBezTo>
                <a:cubicBezTo>
                  <a:pt x="954924" y="716186"/>
                  <a:pt x="954790" y="713986"/>
                  <a:pt x="954524" y="712120"/>
                </a:cubicBezTo>
                <a:cubicBezTo>
                  <a:pt x="954257" y="710253"/>
                  <a:pt x="953824" y="708787"/>
                  <a:pt x="953224" y="707720"/>
                </a:cubicBezTo>
                <a:cubicBezTo>
                  <a:pt x="952624" y="706653"/>
                  <a:pt x="951891" y="705820"/>
                  <a:pt x="951024" y="705220"/>
                </a:cubicBezTo>
                <a:cubicBezTo>
                  <a:pt x="950157" y="704620"/>
                  <a:pt x="949191" y="704320"/>
                  <a:pt x="948124" y="704320"/>
                </a:cubicBezTo>
                <a:lnTo>
                  <a:pt x="861330" y="704320"/>
                </a:lnTo>
                <a:lnTo>
                  <a:pt x="861330" y="623125"/>
                </a:lnTo>
                <a:lnTo>
                  <a:pt x="962523" y="623125"/>
                </a:lnTo>
                <a:cubicBezTo>
                  <a:pt x="963590" y="623125"/>
                  <a:pt x="964556" y="622859"/>
                  <a:pt x="965423" y="622325"/>
                </a:cubicBezTo>
                <a:cubicBezTo>
                  <a:pt x="966290" y="621792"/>
                  <a:pt x="966990" y="620959"/>
                  <a:pt x="967523" y="619825"/>
                </a:cubicBezTo>
                <a:cubicBezTo>
                  <a:pt x="968056" y="618692"/>
                  <a:pt x="968490" y="617226"/>
                  <a:pt x="968823" y="615426"/>
                </a:cubicBezTo>
                <a:cubicBezTo>
                  <a:pt x="969156" y="613626"/>
                  <a:pt x="969323" y="611526"/>
                  <a:pt x="969323" y="609126"/>
                </a:cubicBezTo>
                <a:cubicBezTo>
                  <a:pt x="969323" y="606460"/>
                  <a:pt x="969156" y="604226"/>
                  <a:pt x="968823" y="602426"/>
                </a:cubicBezTo>
                <a:cubicBezTo>
                  <a:pt x="968490" y="600627"/>
                  <a:pt x="968056" y="599127"/>
                  <a:pt x="967523" y="597927"/>
                </a:cubicBezTo>
                <a:cubicBezTo>
                  <a:pt x="966990" y="596727"/>
                  <a:pt x="966290" y="595860"/>
                  <a:pt x="965423" y="595327"/>
                </a:cubicBezTo>
                <a:cubicBezTo>
                  <a:pt x="964556" y="594794"/>
                  <a:pt x="963590" y="594527"/>
                  <a:pt x="962523" y="594527"/>
                </a:cubicBezTo>
                <a:close/>
                <a:moveTo>
                  <a:pt x="1243761" y="593927"/>
                </a:moveTo>
                <a:cubicBezTo>
                  <a:pt x="1240245" y="593927"/>
                  <a:pt x="1237396" y="594060"/>
                  <a:pt x="1235215" y="594327"/>
                </a:cubicBezTo>
                <a:cubicBezTo>
                  <a:pt x="1233034" y="594594"/>
                  <a:pt x="1231275" y="595027"/>
                  <a:pt x="1229939" y="595627"/>
                </a:cubicBezTo>
                <a:cubicBezTo>
                  <a:pt x="1228602" y="596227"/>
                  <a:pt x="1227653" y="596927"/>
                  <a:pt x="1227090" y="597727"/>
                </a:cubicBezTo>
                <a:cubicBezTo>
                  <a:pt x="1226528" y="598527"/>
                  <a:pt x="1226247" y="599393"/>
                  <a:pt x="1226247" y="600327"/>
                </a:cubicBezTo>
                <a:lnTo>
                  <a:pt x="1226247" y="740718"/>
                </a:lnTo>
                <a:cubicBezTo>
                  <a:pt x="1226247" y="751251"/>
                  <a:pt x="1226280" y="762217"/>
                  <a:pt x="1226347" y="773616"/>
                </a:cubicBezTo>
                <a:cubicBezTo>
                  <a:pt x="1226413" y="785015"/>
                  <a:pt x="1226580" y="795981"/>
                  <a:pt x="1226847" y="806514"/>
                </a:cubicBezTo>
                <a:lnTo>
                  <a:pt x="1226647" y="806514"/>
                </a:lnTo>
                <a:cubicBezTo>
                  <a:pt x="1223553" y="800248"/>
                  <a:pt x="1220428" y="794015"/>
                  <a:pt x="1217272" y="787815"/>
                </a:cubicBezTo>
                <a:cubicBezTo>
                  <a:pt x="1214116" y="781616"/>
                  <a:pt x="1210927" y="775316"/>
                  <a:pt x="1207706" y="768916"/>
                </a:cubicBezTo>
                <a:cubicBezTo>
                  <a:pt x="1204484" y="762517"/>
                  <a:pt x="1201134" y="756017"/>
                  <a:pt x="1197655" y="749417"/>
                </a:cubicBezTo>
                <a:cubicBezTo>
                  <a:pt x="1194176" y="742818"/>
                  <a:pt x="1190568" y="736052"/>
                  <a:pt x="1186830" y="729119"/>
                </a:cubicBezTo>
                <a:lnTo>
                  <a:pt x="1126140" y="615526"/>
                </a:lnTo>
                <a:cubicBezTo>
                  <a:pt x="1123949" y="611393"/>
                  <a:pt x="1121855" y="607959"/>
                  <a:pt x="1119860" y="605226"/>
                </a:cubicBezTo>
                <a:cubicBezTo>
                  <a:pt x="1117864" y="602493"/>
                  <a:pt x="1115800" y="600360"/>
                  <a:pt x="1113668" y="598827"/>
                </a:cubicBezTo>
                <a:cubicBezTo>
                  <a:pt x="1111535" y="597293"/>
                  <a:pt x="1109127" y="596193"/>
                  <a:pt x="1106443" y="595527"/>
                </a:cubicBezTo>
                <a:cubicBezTo>
                  <a:pt x="1103759" y="594860"/>
                  <a:pt x="1100422" y="594527"/>
                  <a:pt x="1096433" y="594527"/>
                </a:cubicBezTo>
                <a:lnTo>
                  <a:pt x="1079506" y="594527"/>
                </a:lnTo>
                <a:cubicBezTo>
                  <a:pt x="1075929" y="594527"/>
                  <a:pt x="1072626" y="595660"/>
                  <a:pt x="1069598" y="597927"/>
                </a:cubicBezTo>
                <a:cubicBezTo>
                  <a:pt x="1066570" y="600193"/>
                  <a:pt x="1065057" y="603993"/>
                  <a:pt x="1065057" y="609326"/>
                </a:cubicBezTo>
                <a:lnTo>
                  <a:pt x="1065057" y="848111"/>
                </a:lnTo>
                <a:cubicBezTo>
                  <a:pt x="1065057" y="849045"/>
                  <a:pt x="1065338" y="849945"/>
                  <a:pt x="1065900" y="850811"/>
                </a:cubicBezTo>
                <a:cubicBezTo>
                  <a:pt x="1066463" y="851678"/>
                  <a:pt x="1067377" y="852345"/>
                  <a:pt x="1068644" y="852811"/>
                </a:cubicBezTo>
                <a:cubicBezTo>
                  <a:pt x="1069910" y="853278"/>
                  <a:pt x="1071634" y="853678"/>
                  <a:pt x="1073814" y="854011"/>
                </a:cubicBezTo>
                <a:cubicBezTo>
                  <a:pt x="1075994" y="854344"/>
                  <a:pt x="1078772" y="854511"/>
                  <a:pt x="1082149" y="854511"/>
                </a:cubicBezTo>
                <a:cubicBezTo>
                  <a:pt x="1085526" y="854511"/>
                  <a:pt x="1088305" y="854344"/>
                  <a:pt x="1090486" y="854011"/>
                </a:cubicBezTo>
                <a:cubicBezTo>
                  <a:pt x="1092667" y="853678"/>
                  <a:pt x="1094426" y="853278"/>
                  <a:pt x="1095763" y="852811"/>
                </a:cubicBezTo>
                <a:cubicBezTo>
                  <a:pt x="1097099" y="852345"/>
                  <a:pt x="1098048" y="851678"/>
                  <a:pt x="1098611" y="850811"/>
                </a:cubicBezTo>
                <a:cubicBezTo>
                  <a:pt x="1099173" y="849945"/>
                  <a:pt x="1099455" y="849045"/>
                  <a:pt x="1099455" y="848111"/>
                </a:cubicBezTo>
                <a:lnTo>
                  <a:pt x="1099455" y="691921"/>
                </a:lnTo>
                <a:cubicBezTo>
                  <a:pt x="1099455" y="682055"/>
                  <a:pt x="1099388" y="672122"/>
                  <a:pt x="1099254" y="662123"/>
                </a:cubicBezTo>
                <a:cubicBezTo>
                  <a:pt x="1099121" y="652123"/>
                  <a:pt x="1098921" y="642324"/>
                  <a:pt x="1098655" y="632725"/>
                </a:cubicBezTo>
                <a:lnTo>
                  <a:pt x="1099054" y="632725"/>
                </a:lnTo>
                <a:cubicBezTo>
                  <a:pt x="1102667" y="640591"/>
                  <a:pt x="1106569" y="648690"/>
                  <a:pt x="1110762" y="657023"/>
                </a:cubicBezTo>
                <a:cubicBezTo>
                  <a:pt x="1114954" y="665356"/>
                  <a:pt x="1119114" y="673322"/>
                  <a:pt x="1123240" y="680922"/>
                </a:cubicBezTo>
                <a:lnTo>
                  <a:pt x="1202186" y="828113"/>
                </a:lnTo>
                <a:cubicBezTo>
                  <a:pt x="1204894" y="833312"/>
                  <a:pt x="1207455" y="837579"/>
                  <a:pt x="1209868" y="840912"/>
                </a:cubicBezTo>
                <a:cubicBezTo>
                  <a:pt x="1212281" y="844245"/>
                  <a:pt x="1214694" y="846878"/>
                  <a:pt x="1217107" y="848811"/>
                </a:cubicBezTo>
                <a:cubicBezTo>
                  <a:pt x="1219519" y="850745"/>
                  <a:pt x="1222070" y="852078"/>
                  <a:pt x="1224759" y="852811"/>
                </a:cubicBezTo>
                <a:cubicBezTo>
                  <a:pt x="1227449" y="853544"/>
                  <a:pt x="1230586" y="853911"/>
                  <a:pt x="1234171" y="853911"/>
                </a:cubicBezTo>
                <a:lnTo>
                  <a:pt x="1245546" y="853911"/>
                </a:lnTo>
                <a:cubicBezTo>
                  <a:pt x="1247339" y="853911"/>
                  <a:pt x="1249132" y="853644"/>
                  <a:pt x="1250925" y="853111"/>
                </a:cubicBezTo>
                <a:cubicBezTo>
                  <a:pt x="1252717" y="852578"/>
                  <a:pt x="1254338" y="851711"/>
                  <a:pt x="1255786" y="850511"/>
                </a:cubicBezTo>
                <a:cubicBezTo>
                  <a:pt x="1257233" y="849311"/>
                  <a:pt x="1258405" y="847778"/>
                  <a:pt x="1259301" y="845912"/>
                </a:cubicBezTo>
                <a:cubicBezTo>
                  <a:pt x="1260197" y="844045"/>
                  <a:pt x="1260645" y="841779"/>
                  <a:pt x="1260645" y="839112"/>
                </a:cubicBezTo>
                <a:lnTo>
                  <a:pt x="1260645" y="600327"/>
                </a:lnTo>
                <a:cubicBezTo>
                  <a:pt x="1260645" y="599393"/>
                  <a:pt x="1260363" y="598527"/>
                  <a:pt x="1259801" y="597727"/>
                </a:cubicBezTo>
                <a:cubicBezTo>
                  <a:pt x="1259239" y="596927"/>
                  <a:pt x="1258324" y="596227"/>
                  <a:pt x="1257057" y="595627"/>
                </a:cubicBezTo>
                <a:cubicBezTo>
                  <a:pt x="1255791" y="595027"/>
                  <a:pt x="1254032" y="594594"/>
                  <a:pt x="1251781" y="594327"/>
                </a:cubicBezTo>
                <a:cubicBezTo>
                  <a:pt x="1249530" y="594060"/>
                  <a:pt x="1246857" y="593927"/>
                  <a:pt x="1243761" y="593927"/>
                </a:cubicBezTo>
                <a:close/>
                <a:moveTo>
                  <a:pt x="2501480" y="593327"/>
                </a:moveTo>
                <a:cubicBezTo>
                  <a:pt x="2498281" y="593327"/>
                  <a:pt x="2495547" y="593494"/>
                  <a:pt x="2493281" y="593827"/>
                </a:cubicBezTo>
                <a:cubicBezTo>
                  <a:pt x="2491015" y="594160"/>
                  <a:pt x="2489215" y="594560"/>
                  <a:pt x="2487881" y="595027"/>
                </a:cubicBezTo>
                <a:cubicBezTo>
                  <a:pt x="2486548" y="595494"/>
                  <a:pt x="2485615" y="596127"/>
                  <a:pt x="2485081" y="596927"/>
                </a:cubicBezTo>
                <a:cubicBezTo>
                  <a:pt x="2484548" y="597727"/>
                  <a:pt x="2484282" y="598660"/>
                  <a:pt x="2484282" y="599727"/>
                </a:cubicBezTo>
                <a:lnTo>
                  <a:pt x="2484282" y="839312"/>
                </a:lnTo>
                <a:cubicBezTo>
                  <a:pt x="2484282" y="844512"/>
                  <a:pt x="2485648" y="848145"/>
                  <a:pt x="2488381" y="850211"/>
                </a:cubicBezTo>
                <a:cubicBezTo>
                  <a:pt x="2491115" y="852278"/>
                  <a:pt x="2494014" y="853311"/>
                  <a:pt x="2497081" y="853311"/>
                </a:cubicBezTo>
                <a:lnTo>
                  <a:pt x="2611474" y="853311"/>
                </a:lnTo>
                <a:cubicBezTo>
                  <a:pt x="2612674" y="853311"/>
                  <a:pt x="2613707" y="853011"/>
                  <a:pt x="2614574" y="852411"/>
                </a:cubicBezTo>
                <a:cubicBezTo>
                  <a:pt x="2615440" y="851811"/>
                  <a:pt x="2616173" y="850878"/>
                  <a:pt x="2616773" y="849611"/>
                </a:cubicBezTo>
                <a:cubicBezTo>
                  <a:pt x="2617373" y="848345"/>
                  <a:pt x="2617807" y="846812"/>
                  <a:pt x="2618073" y="845012"/>
                </a:cubicBezTo>
                <a:cubicBezTo>
                  <a:pt x="2618340" y="843212"/>
                  <a:pt x="2618473" y="840979"/>
                  <a:pt x="2618473" y="838312"/>
                </a:cubicBezTo>
                <a:cubicBezTo>
                  <a:pt x="2618473" y="835646"/>
                  <a:pt x="2618340" y="833379"/>
                  <a:pt x="2618073" y="831512"/>
                </a:cubicBezTo>
                <a:cubicBezTo>
                  <a:pt x="2617807" y="829646"/>
                  <a:pt x="2617373" y="828146"/>
                  <a:pt x="2616773" y="827013"/>
                </a:cubicBezTo>
                <a:cubicBezTo>
                  <a:pt x="2616173" y="825879"/>
                  <a:pt x="2615440" y="825013"/>
                  <a:pt x="2614574" y="824413"/>
                </a:cubicBezTo>
                <a:cubicBezTo>
                  <a:pt x="2613707" y="823813"/>
                  <a:pt x="2612674" y="823513"/>
                  <a:pt x="2611474" y="823513"/>
                </a:cubicBezTo>
                <a:lnTo>
                  <a:pt x="2518679" y="823513"/>
                </a:lnTo>
                <a:lnTo>
                  <a:pt x="2518679" y="599727"/>
                </a:lnTo>
                <a:cubicBezTo>
                  <a:pt x="2518679" y="598660"/>
                  <a:pt x="2518413" y="597727"/>
                  <a:pt x="2517879" y="596927"/>
                </a:cubicBezTo>
                <a:cubicBezTo>
                  <a:pt x="2517346" y="596127"/>
                  <a:pt x="2516413" y="595494"/>
                  <a:pt x="2515080" y="595027"/>
                </a:cubicBezTo>
                <a:cubicBezTo>
                  <a:pt x="2513746" y="594560"/>
                  <a:pt x="2511980" y="594160"/>
                  <a:pt x="2509780" y="593827"/>
                </a:cubicBezTo>
                <a:cubicBezTo>
                  <a:pt x="2507580" y="593494"/>
                  <a:pt x="2504814" y="593327"/>
                  <a:pt x="2501480" y="593327"/>
                </a:cubicBezTo>
                <a:close/>
                <a:moveTo>
                  <a:pt x="1434652" y="590727"/>
                </a:moveTo>
                <a:cubicBezTo>
                  <a:pt x="1423453" y="590727"/>
                  <a:pt x="1413020" y="592227"/>
                  <a:pt x="1403354" y="595227"/>
                </a:cubicBezTo>
                <a:cubicBezTo>
                  <a:pt x="1393688" y="598227"/>
                  <a:pt x="1385356" y="602593"/>
                  <a:pt x="1378356" y="608326"/>
                </a:cubicBezTo>
                <a:cubicBezTo>
                  <a:pt x="1371357" y="614059"/>
                  <a:pt x="1365890" y="621159"/>
                  <a:pt x="1361957" y="629625"/>
                </a:cubicBezTo>
                <a:cubicBezTo>
                  <a:pt x="1358024" y="638091"/>
                  <a:pt x="1356057" y="647724"/>
                  <a:pt x="1356057" y="658523"/>
                </a:cubicBezTo>
                <a:cubicBezTo>
                  <a:pt x="1356057" y="669056"/>
                  <a:pt x="1357757" y="678088"/>
                  <a:pt x="1361157" y="685621"/>
                </a:cubicBezTo>
                <a:cubicBezTo>
                  <a:pt x="1364557" y="693154"/>
                  <a:pt x="1368990" y="699721"/>
                  <a:pt x="1374456" y="705320"/>
                </a:cubicBezTo>
                <a:cubicBezTo>
                  <a:pt x="1379923" y="710920"/>
                  <a:pt x="1386122" y="715786"/>
                  <a:pt x="1393055" y="719919"/>
                </a:cubicBezTo>
                <a:cubicBezTo>
                  <a:pt x="1399988" y="724052"/>
                  <a:pt x="1407121" y="727819"/>
                  <a:pt x="1414454" y="731219"/>
                </a:cubicBezTo>
                <a:cubicBezTo>
                  <a:pt x="1421787" y="734618"/>
                  <a:pt x="1428953" y="737952"/>
                  <a:pt x="1435953" y="741218"/>
                </a:cubicBezTo>
                <a:cubicBezTo>
                  <a:pt x="1442952" y="744484"/>
                  <a:pt x="1449185" y="748084"/>
                  <a:pt x="1454651" y="752017"/>
                </a:cubicBezTo>
                <a:cubicBezTo>
                  <a:pt x="1460118" y="755950"/>
                  <a:pt x="1464518" y="760517"/>
                  <a:pt x="1467850" y="765716"/>
                </a:cubicBezTo>
                <a:cubicBezTo>
                  <a:pt x="1471184" y="770916"/>
                  <a:pt x="1472850" y="777182"/>
                  <a:pt x="1472850" y="784515"/>
                </a:cubicBezTo>
                <a:cubicBezTo>
                  <a:pt x="1472850" y="791315"/>
                  <a:pt x="1471650" y="797381"/>
                  <a:pt x="1469250" y="802714"/>
                </a:cubicBezTo>
                <a:cubicBezTo>
                  <a:pt x="1466851" y="808047"/>
                  <a:pt x="1463417" y="812547"/>
                  <a:pt x="1458951" y="816213"/>
                </a:cubicBezTo>
                <a:cubicBezTo>
                  <a:pt x="1454485" y="819880"/>
                  <a:pt x="1449152" y="822713"/>
                  <a:pt x="1442952" y="824713"/>
                </a:cubicBezTo>
                <a:cubicBezTo>
                  <a:pt x="1436752" y="826713"/>
                  <a:pt x="1429920" y="827713"/>
                  <a:pt x="1422453" y="827713"/>
                </a:cubicBezTo>
                <a:cubicBezTo>
                  <a:pt x="1412587" y="827713"/>
                  <a:pt x="1403888" y="826546"/>
                  <a:pt x="1396355" y="824213"/>
                </a:cubicBezTo>
                <a:cubicBezTo>
                  <a:pt x="1388822" y="821880"/>
                  <a:pt x="1382389" y="819380"/>
                  <a:pt x="1377056" y="816713"/>
                </a:cubicBezTo>
                <a:cubicBezTo>
                  <a:pt x="1371723" y="814047"/>
                  <a:pt x="1367357" y="811580"/>
                  <a:pt x="1363957" y="809314"/>
                </a:cubicBezTo>
                <a:cubicBezTo>
                  <a:pt x="1360557" y="807047"/>
                  <a:pt x="1357924" y="805914"/>
                  <a:pt x="1356057" y="805914"/>
                </a:cubicBezTo>
                <a:cubicBezTo>
                  <a:pt x="1354991" y="805914"/>
                  <a:pt x="1354057" y="806147"/>
                  <a:pt x="1353258" y="806614"/>
                </a:cubicBezTo>
                <a:cubicBezTo>
                  <a:pt x="1352458" y="807081"/>
                  <a:pt x="1351791" y="807914"/>
                  <a:pt x="1351258" y="809114"/>
                </a:cubicBezTo>
                <a:cubicBezTo>
                  <a:pt x="1350724" y="810314"/>
                  <a:pt x="1350324" y="811880"/>
                  <a:pt x="1350058" y="813814"/>
                </a:cubicBezTo>
                <a:cubicBezTo>
                  <a:pt x="1349791" y="815747"/>
                  <a:pt x="1349658" y="818180"/>
                  <a:pt x="1349658" y="821113"/>
                </a:cubicBezTo>
                <a:cubicBezTo>
                  <a:pt x="1349658" y="825246"/>
                  <a:pt x="1350024" y="828546"/>
                  <a:pt x="1350758" y="831012"/>
                </a:cubicBezTo>
                <a:cubicBezTo>
                  <a:pt x="1351491" y="833479"/>
                  <a:pt x="1352624" y="835512"/>
                  <a:pt x="1354158" y="837112"/>
                </a:cubicBezTo>
                <a:cubicBezTo>
                  <a:pt x="1355691" y="838712"/>
                  <a:pt x="1358424" y="840645"/>
                  <a:pt x="1362357" y="842912"/>
                </a:cubicBezTo>
                <a:cubicBezTo>
                  <a:pt x="1366290" y="845178"/>
                  <a:pt x="1371157" y="847378"/>
                  <a:pt x="1376956" y="849511"/>
                </a:cubicBezTo>
                <a:cubicBezTo>
                  <a:pt x="1382756" y="851645"/>
                  <a:pt x="1389355" y="853444"/>
                  <a:pt x="1396755" y="854911"/>
                </a:cubicBezTo>
                <a:cubicBezTo>
                  <a:pt x="1404154" y="856378"/>
                  <a:pt x="1412187" y="857111"/>
                  <a:pt x="1420853" y="857111"/>
                </a:cubicBezTo>
                <a:cubicBezTo>
                  <a:pt x="1433253" y="857111"/>
                  <a:pt x="1444819" y="855444"/>
                  <a:pt x="1455551" y="852111"/>
                </a:cubicBezTo>
                <a:cubicBezTo>
                  <a:pt x="1466284" y="848778"/>
                  <a:pt x="1475617" y="843812"/>
                  <a:pt x="1483550" y="837212"/>
                </a:cubicBezTo>
                <a:cubicBezTo>
                  <a:pt x="1491482" y="830613"/>
                  <a:pt x="1497682" y="822580"/>
                  <a:pt x="1502148" y="813114"/>
                </a:cubicBezTo>
                <a:cubicBezTo>
                  <a:pt x="1506615" y="803648"/>
                  <a:pt x="1508848" y="792848"/>
                  <a:pt x="1508848" y="780716"/>
                </a:cubicBezTo>
                <a:cubicBezTo>
                  <a:pt x="1508848" y="770450"/>
                  <a:pt x="1507148" y="761550"/>
                  <a:pt x="1503748" y="754017"/>
                </a:cubicBezTo>
                <a:cubicBezTo>
                  <a:pt x="1500348" y="746484"/>
                  <a:pt x="1495882" y="739951"/>
                  <a:pt x="1490349" y="734418"/>
                </a:cubicBezTo>
                <a:cubicBezTo>
                  <a:pt x="1484816" y="728885"/>
                  <a:pt x="1478517" y="724086"/>
                  <a:pt x="1471450" y="720019"/>
                </a:cubicBezTo>
                <a:cubicBezTo>
                  <a:pt x="1464384" y="715953"/>
                  <a:pt x="1457185" y="712220"/>
                  <a:pt x="1449852" y="708820"/>
                </a:cubicBezTo>
                <a:cubicBezTo>
                  <a:pt x="1442519" y="705420"/>
                  <a:pt x="1435319" y="702054"/>
                  <a:pt x="1428253" y="698721"/>
                </a:cubicBezTo>
                <a:cubicBezTo>
                  <a:pt x="1421187" y="695387"/>
                  <a:pt x="1414887" y="691721"/>
                  <a:pt x="1409354" y="687721"/>
                </a:cubicBezTo>
                <a:cubicBezTo>
                  <a:pt x="1403821" y="683721"/>
                  <a:pt x="1399388" y="679122"/>
                  <a:pt x="1396055" y="673922"/>
                </a:cubicBezTo>
                <a:cubicBezTo>
                  <a:pt x="1392722" y="668722"/>
                  <a:pt x="1391055" y="662523"/>
                  <a:pt x="1391055" y="655323"/>
                </a:cubicBezTo>
                <a:cubicBezTo>
                  <a:pt x="1391055" y="650390"/>
                  <a:pt x="1391922" y="645724"/>
                  <a:pt x="1393655" y="641324"/>
                </a:cubicBezTo>
                <a:cubicBezTo>
                  <a:pt x="1395388" y="636924"/>
                  <a:pt x="1397988" y="633125"/>
                  <a:pt x="1401455" y="629925"/>
                </a:cubicBezTo>
                <a:cubicBezTo>
                  <a:pt x="1404921" y="626725"/>
                  <a:pt x="1409321" y="624158"/>
                  <a:pt x="1414654" y="622225"/>
                </a:cubicBezTo>
                <a:cubicBezTo>
                  <a:pt x="1419987" y="620292"/>
                  <a:pt x="1426253" y="619325"/>
                  <a:pt x="1433453" y="619325"/>
                </a:cubicBezTo>
                <a:cubicBezTo>
                  <a:pt x="1441186" y="619325"/>
                  <a:pt x="1448152" y="620292"/>
                  <a:pt x="1454351" y="622225"/>
                </a:cubicBezTo>
                <a:cubicBezTo>
                  <a:pt x="1460551" y="624158"/>
                  <a:pt x="1465917" y="626292"/>
                  <a:pt x="1470450" y="628625"/>
                </a:cubicBezTo>
                <a:cubicBezTo>
                  <a:pt x="1474983" y="630958"/>
                  <a:pt x="1478816" y="633058"/>
                  <a:pt x="1481950" y="634924"/>
                </a:cubicBezTo>
                <a:cubicBezTo>
                  <a:pt x="1485083" y="636791"/>
                  <a:pt x="1487383" y="637724"/>
                  <a:pt x="1488849" y="637724"/>
                </a:cubicBezTo>
                <a:cubicBezTo>
                  <a:pt x="1489783" y="637724"/>
                  <a:pt x="1490616" y="637424"/>
                  <a:pt x="1491349" y="636824"/>
                </a:cubicBezTo>
                <a:cubicBezTo>
                  <a:pt x="1492082" y="636224"/>
                  <a:pt x="1492649" y="635291"/>
                  <a:pt x="1493049" y="634025"/>
                </a:cubicBezTo>
                <a:cubicBezTo>
                  <a:pt x="1493449" y="632758"/>
                  <a:pt x="1493749" y="631191"/>
                  <a:pt x="1493949" y="629325"/>
                </a:cubicBezTo>
                <a:cubicBezTo>
                  <a:pt x="1494149" y="627458"/>
                  <a:pt x="1494249" y="625325"/>
                  <a:pt x="1494249" y="622925"/>
                </a:cubicBezTo>
                <a:cubicBezTo>
                  <a:pt x="1494249" y="620392"/>
                  <a:pt x="1494182" y="618325"/>
                  <a:pt x="1494049" y="616726"/>
                </a:cubicBezTo>
                <a:cubicBezTo>
                  <a:pt x="1493916" y="615126"/>
                  <a:pt x="1493716" y="613759"/>
                  <a:pt x="1493449" y="612626"/>
                </a:cubicBezTo>
                <a:cubicBezTo>
                  <a:pt x="1493182" y="611493"/>
                  <a:pt x="1492849" y="610559"/>
                  <a:pt x="1492449" y="609826"/>
                </a:cubicBezTo>
                <a:cubicBezTo>
                  <a:pt x="1492049" y="609093"/>
                  <a:pt x="1491216" y="608093"/>
                  <a:pt x="1489949" y="606826"/>
                </a:cubicBezTo>
                <a:cubicBezTo>
                  <a:pt x="1488682" y="605560"/>
                  <a:pt x="1486049" y="603893"/>
                  <a:pt x="1482050" y="601826"/>
                </a:cubicBezTo>
                <a:cubicBezTo>
                  <a:pt x="1478050" y="599760"/>
                  <a:pt x="1473483" y="597893"/>
                  <a:pt x="1468350" y="596227"/>
                </a:cubicBezTo>
                <a:cubicBezTo>
                  <a:pt x="1463218" y="594560"/>
                  <a:pt x="1457751" y="593227"/>
                  <a:pt x="1451951" y="592227"/>
                </a:cubicBezTo>
                <a:cubicBezTo>
                  <a:pt x="1446152" y="591227"/>
                  <a:pt x="1440386" y="590727"/>
                  <a:pt x="1434652" y="590727"/>
                </a:cubicBezTo>
                <a:close/>
                <a:moveTo>
                  <a:pt x="0" y="0"/>
                </a:moveTo>
                <a:lnTo>
                  <a:pt x="3831771" y="0"/>
                </a:lnTo>
                <a:lnTo>
                  <a:pt x="3831771" y="1930400"/>
                </a:lnTo>
                <a:lnTo>
                  <a:pt x="0" y="1930400"/>
                </a:lnTo>
                <a:close/>
              </a:path>
            </a:pathLst>
          </a:cu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spc="300" dirty="0">
              <a:ln w="0"/>
              <a:solidFill>
                <a:schemeClr val="tx1"/>
              </a:solidFill>
              <a:effectLst>
                <a:outerShdw blurRad="38100" dist="19050" dir="2700000" algn="tl" rotWithShape="0">
                  <a:schemeClr val="dk1">
                    <a:alpha val="40000"/>
                  </a:schemeClr>
                </a:outerShdw>
              </a:effectLst>
            </a:endParaRPr>
          </a:p>
        </p:txBody>
      </p:sp>
      <p:pic>
        <p:nvPicPr>
          <p:cNvPr id="15" name="Picture 14">
            <a:extLst>
              <a:ext uri="{FF2B5EF4-FFF2-40B4-BE49-F238E27FC236}">
                <a16:creationId xmlns:a16="http://schemas.microsoft.com/office/drawing/2014/main" id="{5EF3410B-7C51-8981-CB53-DA74DD35079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4977" y="9858393"/>
            <a:ext cx="10482046" cy="3683907"/>
          </a:xfrm>
          <a:prstGeom prst="rect">
            <a:avLst/>
          </a:prstGeom>
        </p:spPr>
      </p:pic>
      <p:sp>
        <p:nvSpPr>
          <p:cNvPr id="16" name="Freeform: Shape 15">
            <a:extLst>
              <a:ext uri="{FF2B5EF4-FFF2-40B4-BE49-F238E27FC236}">
                <a16:creationId xmlns:a16="http://schemas.microsoft.com/office/drawing/2014/main" id="{6420D13B-5B7D-9386-B1F6-1790C609FD86}"/>
              </a:ext>
            </a:extLst>
          </p:cNvPr>
          <p:cNvSpPr/>
          <p:nvPr/>
        </p:nvSpPr>
        <p:spPr>
          <a:xfrm>
            <a:off x="2830286" y="8099444"/>
            <a:ext cx="6531429" cy="1327582"/>
          </a:xfrm>
          <a:custGeom>
            <a:avLst/>
            <a:gdLst/>
            <a:ahLst/>
            <a:cxnLst/>
            <a:rect l="l" t="t" r="r" b="b"/>
            <a:pathLst>
              <a:path w="6531429" h="1327582">
                <a:moveTo>
                  <a:pt x="4339062" y="575207"/>
                </a:moveTo>
                <a:lnTo>
                  <a:pt x="4339308" y="575207"/>
                </a:lnTo>
                <a:lnTo>
                  <a:pt x="4395016" y="734197"/>
                </a:lnTo>
                <a:lnTo>
                  <a:pt x="4284093" y="734197"/>
                </a:lnTo>
                <a:close/>
                <a:moveTo>
                  <a:pt x="2413249" y="567812"/>
                </a:moveTo>
                <a:lnTo>
                  <a:pt x="2452442" y="567812"/>
                </a:lnTo>
                <a:cubicBezTo>
                  <a:pt x="2459673" y="567812"/>
                  <a:pt x="2467109" y="568387"/>
                  <a:pt x="2474750" y="569537"/>
                </a:cubicBezTo>
                <a:cubicBezTo>
                  <a:pt x="2482392" y="570688"/>
                  <a:pt x="2489786" y="573399"/>
                  <a:pt x="2496935" y="577672"/>
                </a:cubicBezTo>
                <a:cubicBezTo>
                  <a:pt x="2504083" y="581944"/>
                  <a:pt x="2510081" y="588436"/>
                  <a:pt x="2514929" y="597145"/>
                </a:cubicBezTo>
                <a:cubicBezTo>
                  <a:pt x="2519777" y="605855"/>
                  <a:pt x="2522201" y="616700"/>
                  <a:pt x="2522201" y="629683"/>
                </a:cubicBezTo>
                <a:cubicBezTo>
                  <a:pt x="2522201" y="639214"/>
                  <a:pt x="2520722" y="648047"/>
                  <a:pt x="2517764" y="656181"/>
                </a:cubicBezTo>
                <a:cubicBezTo>
                  <a:pt x="2514806" y="664315"/>
                  <a:pt x="2510451" y="671299"/>
                  <a:pt x="2504699" y="677133"/>
                </a:cubicBezTo>
                <a:cubicBezTo>
                  <a:pt x="2498948" y="682967"/>
                  <a:pt x="2491840" y="687527"/>
                  <a:pt x="2483377" y="690814"/>
                </a:cubicBezTo>
                <a:cubicBezTo>
                  <a:pt x="2474914" y="694100"/>
                  <a:pt x="2464274" y="695744"/>
                  <a:pt x="2451456" y="695744"/>
                </a:cubicBezTo>
                <a:lnTo>
                  <a:pt x="2413249" y="695744"/>
                </a:lnTo>
                <a:close/>
                <a:moveTo>
                  <a:pt x="1486545" y="564361"/>
                </a:moveTo>
                <a:cubicBezTo>
                  <a:pt x="1504927" y="564361"/>
                  <a:pt x="1520354" y="567566"/>
                  <a:pt x="1532827" y="573974"/>
                </a:cubicBezTo>
                <a:cubicBezTo>
                  <a:pt x="1545299" y="580383"/>
                  <a:pt x="1555270" y="589298"/>
                  <a:pt x="1562738" y="600719"/>
                </a:cubicBezTo>
                <a:cubicBezTo>
                  <a:pt x="1570206" y="612140"/>
                  <a:pt x="1575540" y="625615"/>
                  <a:pt x="1578741" y="641145"/>
                </a:cubicBezTo>
                <a:cubicBezTo>
                  <a:pt x="1581941" y="656674"/>
                  <a:pt x="1583542" y="673477"/>
                  <a:pt x="1583542" y="691553"/>
                </a:cubicBezTo>
                <a:cubicBezTo>
                  <a:pt x="1583542" y="708808"/>
                  <a:pt x="1581900" y="725159"/>
                  <a:pt x="1578617" y="740606"/>
                </a:cubicBezTo>
                <a:cubicBezTo>
                  <a:pt x="1575335" y="756053"/>
                  <a:pt x="1569837" y="769652"/>
                  <a:pt x="1562123" y="781401"/>
                </a:cubicBezTo>
                <a:cubicBezTo>
                  <a:pt x="1554410" y="793151"/>
                  <a:pt x="1544234" y="802477"/>
                  <a:pt x="1531596" y="809379"/>
                </a:cubicBezTo>
                <a:cubicBezTo>
                  <a:pt x="1518958" y="816281"/>
                  <a:pt x="1503366" y="819732"/>
                  <a:pt x="1484820" y="819732"/>
                </a:cubicBezTo>
                <a:cubicBezTo>
                  <a:pt x="1466112" y="819732"/>
                  <a:pt x="1450562" y="816568"/>
                  <a:pt x="1438170" y="810241"/>
                </a:cubicBezTo>
                <a:cubicBezTo>
                  <a:pt x="1425779" y="803915"/>
                  <a:pt x="1415890" y="795041"/>
                  <a:pt x="1408504" y="783620"/>
                </a:cubicBezTo>
                <a:cubicBezTo>
                  <a:pt x="1401118" y="772199"/>
                  <a:pt x="1395866" y="758600"/>
                  <a:pt x="1392747" y="742825"/>
                </a:cubicBezTo>
                <a:cubicBezTo>
                  <a:pt x="1389629" y="727049"/>
                  <a:pt x="1388070" y="709794"/>
                  <a:pt x="1388070" y="691060"/>
                </a:cubicBezTo>
                <a:cubicBezTo>
                  <a:pt x="1388070" y="674134"/>
                  <a:pt x="1389752" y="657989"/>
                  <a:pt x="1393117" y="642624"/>
                </a:cubicBezTo>
                <a:cubicBezTo>
                  <a:pt x="1396482" y="627259"/>
                  <a:pt x="1402062" y="613825"/>
                  <a:pt x="1409858" y="602322"/>
                </a:cubicBezTo>
                <a:cubicBezTo>
                  <a:pt x="1417653" y="590818"/>
                  <a:pt x="1427788" y="581616"/>
                  <a:pt x="1440262" y="574714"/>
                </a:cubicBezTo>
                <a:cubicBezTo>
                  <a:pt x="1452735" y="567812"/>
                  <a:pt x="1468163" y="564361"/>
                  <a:pt x="1486545" y="564361"/>
                </a:cubicBezTo>
                <a:close/>
                <a:moveTo>
                  <a:pt x="3321608" y="532809"/>
                </a:moveTo>
                <a:cubicBezTo>
                  <a:pt x="3320293" y="532809"/>
                  <a:pt x="3319101" y="533138"/>
                  <a:pt x="3318033" y="533795"/>
                </a:cubicBezTo>
                <a:cubicBezTo>
                  <a:pt x="3316965" y="534453"/>
                  <a:pt x="3316102" y="535521"/>
                  <a:pt x="3315445" y="537000"/>
                </a:cubicBezTo>
                <a:cubicBezTo>
                  <a:pt x="3314788" y="538479"/>
                  <a:pt x="3314254" y="540410"/>
                  <a:pt x="3313843" y="542793"/>
                </a:cubicBezTo>
                <a:cubicBezTo>
                  <a:pt x="3313432" y="545175"/>
                  <a:pt x="3313227" y="547928"/>
                  <a:pt x="3313227" y="551050"/>
                </a:cubicBezTo>
                <a:cubicBezTo>
                  <a:pt x="3313227" y="554173"/>
                  <a:pt x="3313432" y="556884"/>
                  <a:pt x="3313843" y="559185"/>
                </a:cubicBezTo>
                <a:cubicBezTo>
                  <a:pt x="3314254" y="561485"/>
                  <a:pt x="3314788" y="563334"/>
                  <a:pt x="3315445" y="564731"/>
                </a:cubicBezTo>
                <a:cubicBezTo>
                  <a:pt x="3316102" y="566128"/>
                  <a:pt x="3316965" y="567155"/>
                  <a:pt x="3318033" y="567812"/>
                </a:cubicBezTo>
                <a:cubicBezTo>
                  <a:pt x="3319101" y="568469"/>
                  <a:pt x="3320293" y="568798"/>
                  <a:pt x="3321608" y="568798"/>
                </a:cubicBezTo>
                <a:lnTo>
                  <a:pt x="3411332" y="568798"/>
                </a:lnTo>
                <a:lnTo>
                  <a:pt x="3411332" y="845367"/>
                </a:lnTo>
                <a:cubicBezTo>
                  <a:pt x="3411332" y="846682"/>
                  <a:pt x="3411661" y="847832"/>
                  <a:pt x="3412318" y="848818"/>
                </a:cubicBezTo>
                <a:cubicBezTo>
                  <a:pt x="3412975" y="849804"/>
                  <a:pt x="3414126" y="850585"/>
                  <a:pt x="3415769" y="851160"/>
                </a:cubicBezTo>
                <a:cubicBezTo>
                  <a:pt x="3417412" y="851735"/>
                  <a:pt x="3419631" y="852228"/>
                  <a:pt x="3422425" y="852639"/>
                </a:cubicBezTo>
                <a:cubicBezTo>
                  <a:pt x="3425218" y="853050"/>
                  <a:pt x="3428587" y="853255"/>
                  <a:pt x="3432531" y="853255"/>
                </a:cubicBezTo>
                <a:cubicBezTo>
                  <a:pt x="3436639" y="853255"/>
                  <a:pt x="3440049" y="853050"/>
                  <a:pt x="3442761" y="852639"/>
                </a:cubicBezTo>
                <a:cubicBezTo>
                  <a:pt x="3445472" y="852228"/>
                  <a:pt x="3447649" y="851735"/>
                  <a:pt x="3449293" y="851160"/>
                </a:cubicBezTo>
                <a:cubicBezTo>
                  <a:pt x="3450936" y="850585"/>
                  <a:pt x="3452086" y="849804"/>
                  <a:pt x="3452744" y="848818"/>
                </a:cubicBezTo>
                <a:cubicBezTo>
                  <a:pt x="3453401" y="847832"/>
                  <a:pt x="3453730" y="846682"/>
                  <a:pt x="3453730" y="845367"/>
                </a:cubicBezTo>
                <a:lnTo>
                  <a:pt x="3453730" y="568798"/>
                </a:lnTo>
                <a:lnTo>
                  <a:pt x="3543454" y="568798"/>
                </a:lnTo>
                <a:cubicBezTo>
                  <a:pt x="3544769" y="568798"/>
                  <a:pt x="3545961" y="568469"/>
                  <a:pt x="3547029" y="567812"/>
                </a:cubicBezTo>
                <a:cubicBezTo>
                  <a:pt x="3548097" y="567155"/>
                  <a:pt x="3549001" y="566128"/>
                  <a:pt x="3549740" y="564731"/>
                </a:cubicBezTo>
                <a:cubicBezTo>
                  <a:pt x="3550480" y="563334"/>
                  <a:pt x="3551014" y="561485"/>
                  <a:pt x="3551342" y="559185"/>
                </a:cubicBezTo>
                <a:cubicBezTo>
                  <a:pt x="3551671" y="556884"/>
                  <a:pt x="3551835" y="554173"/>
                  <a:pt x="3551835" y="551050"/>
                </a:cubicBezTo>
                <a:cubicBezTo>
                  <a:pt x="3551835" y="547928"/>
                  <a:pt x="3551671" y="545175"/>
                  <a:pt x="3551342" y="542793"/>
                </a:cubicBezTo>
                <a:cubicBezTo>
                  <a:pt x="3551014" y="540410"/>
                  <a:pt x="3550480" y="538479"/>
                  <a:pt x="3549740" y="537000"/>
                </a:cubicBezTo>
                <a:cubicBezTo>
                  <a:pt x="3549001" y="535521"/>
                  <a:pt x="3548097" y="534453"/>
                  <a:pt x="3547029" y="533795"/>
                </a:cubicBezTo>
                <a:cubicBezTo>
                  <a:pt x="3545961" y="533138"/>
                  <a:pt x="3544769" y="532809"/>
                  <a:pt x="3543454" y="532809"/>
                </a:cubicBezTo>
                <a:close/>
                <a:moveTo>
                  <a:pt x="2387613" y="532809"/>
                </a:moveTo>
                <a:cubicBezTo>
                  <a:pt x="2383341" y="532809"/>
                  <a:pt x="2379479" y="534206"/>
                  <a:pt x="2376028" y="537000"/>
                </a:cubicBezTo>
                <a:cubicBezTo>
                  <a:pt x="2372577" y="539794"/>
                  <a:pt x="2370852" y="544477"/>
                  <a:pt x="2370852" y="551050"/>
                </a:cubicBezTo>
                <a:lnTo>
                  <a:pt x="2370852" y="845367"/>
                </a:lnTo>
                <a:cubicBezTo>
                  <a:pt x="2370852" y="846682"/>
                  <a:pt x="2371180" y="847832"/>
                  <a:pt x="2371838" y="848818"/>
                </a:cubicBezTo>
                <a:cubicBezTo>
                  <a:pt x="2372495" y="849804"/>
                  <a:pt x="2373645" y="850585"/>
                  <a:pt x="2375289" y="851160"/>
                </a:cubicBezTo>
                <a:cubicBezTo>
                  <a:pt x="2376932" y="851735"/>
                  <a:pt x="2379109" y="852228"/>
                  <a:pt x="2381821" y="852639"/>
                </a:cubicBezTo>
                <a:cubicBezTo>
                  <a:pt x="2384532" y="853050"/>
                  <a:pt x="2387942" y="853255"/>
                  <a:pt x="2392050" y="853255"/>
                </a:cubicBezTo>
                <a:cubicBezTo>
                  <a:pt x="2396159" y="853255"/>
                  <a:pt x="2399569" y="853050"/>
                  <a:pt x="2402280" y="852639"/>
                </a:cubicBezTo>
                <a:cubicBezTo>
                  <a:pt x="2404992" y="852228"/>
                  <a:pt x="2407128" y="851735"/>
                  <a:pt x="2408689" y="851160"/>
                </a:cubicBezTo>
                <a:cubicBezTo>
                  <a:pt x="2410250" y="850585"/>
                  <a:pt x="2411400" y="849804"/>
                  <a:pt x="2412140" y="848818"/>
                </a:cubicBezTo>
                <a:cubicBezTo>
                  <a:pt x="2412879" y="847832"/>
                  <a:pt x="2413249" y="846682"/>
                  <a:pt x="2413249" y="845367"/>
                </a:cubicBezTo>
                <a:lnTo>
                  <a:pt x="2413249" y="730500"/>
                </a:lnTo>
                <a:lnTo>
                  <a:pt x="2449484" y="730500"/>
                </a:lnTo>
                <a:cubicBezTo>
                  <a:pt x="2469204" y="730500"/>
                  <a:pt x="2486171" y="728035"/>
                  <a:pt x="2500386" y="723105"/>
                </a:cubicBezTo>
                <a:cubicBezTo>
                  <a:pt x="2514600" y="718175"/>
                  <a:pt x="2526596" y="711191"/>
                  <a:pt x="2536374" y="702153"/>
                </a:cubicBezTo>
                <a:cubicBezTo>
                  <a:pt x="2546152" y="693114"/>
                  <a:pt x="2553670" y="682186"/>
                  <a:pt x="2558929" y="669369"/>
                </a:cubicBezTo>
                <a:cubicBezTo>
                  <a:pt x="2564187" y="656551"/>
                  <a:pt x="2566816" y="642172"/>
                  <a:pt x="2566816" y="626232"/>
                </a:cubicBezTo>
                <a:cubicBezTo>
                  <a:pt x="2566816" y="614236"/>
                  <a:pt x="2565132" y="603266"/>
                  <a:pt x="2561763" y="593324"/>
                </a:cubicBezTo>
                <a:cubicBezTo>
                  <a:pt x="2558394" y="583382"/>
                  <a:pt x="2553588" y="574632"/>
                  <a:pt x="2547343" y="567073"/>
                </a:cubicBezTo>
                <a:cubicBezTo>
                  <a:pt x="2541099" y="559513"/>
                  <a:pt x="2533498" y="553145"/>
                  <a:pt x="2524542" y="547969"/>
                </a:cubicBezTo>
                <a:cubicBezTo>
                  <a:pt x="2515586" y="542793"/>
                  <a:pt x="2506795" y="539259"/>
                  <a:pt x="2498167" y="537370"/>
                </a:cubicBezTo>
                <a:cubicBezTo>
                  <a:pt x="2489540" y="535480"/>
                  <a:pt x="2482063" y="534247"/>
                  <a:pt x="2475736" y="533672"/>
                </a:cubicBezTo>
                <a:cubicBezTo>
                  <a:pt x="2469409" y="533097"/>
                  <a:pt x="2462795" y="532809"/>
                  <a:pt x="2455893" y="532809"/>
                </a:cubicBezTo>
                <a:close/>
                <a:moveTo>
                  <a:pt x="1959998" y="532809"/>
                </a:moveTo>
                <a:cubicBezTo>
                  <a:pt x="1955491" y="532809"/>
                  <a:pt x="1951403" y="534288"/>
                  <a:pt x="1947732" y="537246"/>
                </a:cubicBezTo>
                <a:cubicBezTo>
                  <a:pt x="1944062" y="540204"/>
                  <a:pt x="1942227" y="545134"/>
                  <a:pt x="1942227" y="552036"/>
                </a:cubicBezTo>
                <a:lnTo>
                  <a:pt x="1942227" y="845367"/>
                </a:lnTo>
                <a:cubicBezTo>
                  <a:pt x="1942227" y="846682"/>
                  <a:pt x="1942523" y="847832"/>
                  <a:pt x="1943114" y="848818"/>
                </a:cubicBezTo>
                <a:cubicBezTo>
                  <a:pt x="1943706" y="849804"/>
                  <a:pt x="1944807" y="850585"/>
                  <a:pt x="1946415" y="851160"/>
                </a:cubicBezTo>
                <a:cubicBezTo>
                  <a:pt x="1948024" y="851735"/>
                  <a:pt x="1950182" y="852228"/>
                  <a:pt x="1952890" y="852639"/>
                </a:cubicBezTo>
                <a:cubicBezTo>
                  <a:pt x="1955597" y="853050"/>
                  <a:pt x="1958982" y="853255"/>
                  <a:pt x="1963044" y="853255"/>
                </a:cubicBezTo>
                <a:cubicBezTo>
                  <a:pt x="1967276" y="853255"/>
                  <a:pt x="1970745" y="853050"/>
                  <a:pt x="1973453" y="852639"/>
                </a:cubicBezTo>
                <a:cubicBezTo>
                  <a:pt x="1976160" y="852228"/>
                  <a:pt x="1978361" y="851735"/>
                  <a:pt x="1980054" y="851160"/>
                </a:cubicBezTo>
                <a:cubicBezTo>
                  <a:pt x="1981748" y="850585"/>
                  <a:pt x="1982933" y="849804"/>
                  <a:pt x="1983609" y="848818"/>
                </a:cubicBezTo>
                <a:cubicBezTo>
                  <a:pt x="1984286" y="847832"/>
                  <a:pt x="1984624" y="846682"/>
                  <a:pt x="1984624" y="845367"/>
                </a:cubicBezTo>
                <a:lnTo>
                  <a:pt x="1984624" y="567566"/>
                </a:lnTo>
                <a:lnTo>
                  <a:pt x="1984871" y="567566"/>
                </a:lnTo>
                <a:lnTo>
                  <a:pt x="2092343" y="846600"/>
                </a:lnTo>
                <a:cubicBezTo>
                  <a:pt x="2092672" y="847586"/>
                  <a:pt x="2093288" y="848489"/>
                  <a:pt x="2094192" y="849311"/>
                </a:cubicBezTo>
                <a:cubicBezTo>
                  <a:pt x="2095096" y="850133"/>
                  <a:pt x="2096369" y="850831"/>
                  <a:pt x="2098012" y="851406"/>
                </a:cubicBezTo>
                <a:cubicBezTo>
                  <a:pt x="2099656" y="851982"/>
                  <a:pt x="2101710" y="852433"/>
                  <a:pt x="2104175" y="852762"/>
                </a:cubicBezTo>
                <a:cubicBezTo>
                  <a:pt x="2106640" y="853091"/>
                  <a:pt x="2109598" y="853255"/>
                  <a:pt x="2113049" y="853255"/>
                </a:cubicBezTo>
                <a:cubicBezTo>
                  <a:pt x="2116335" y="853255"/>
                  <a:pt x="2119170" y="853132"/>
                  <a:pt x="2121553" y="852885"/>
                </a:cubicBezTo>
                <a:cubicBezTo>
                  <a:pt x="2123936" y="852639"/>
                  <a:pt x="2125990" y="852228"/>
                  <a:pt x="2127715" y="851653"/>
                </a:cubicBezTo>
                <a:cubicBezTo>
                  <a:pt x="2129441" y="851078"/>
                  <a:pt x="2130756" y="850379"/>
                  <a:pt x="2131659" y="849558"/>
                </a:cubicBezTo>
                <a:cubicBezTo>
                  <a:pt x="2132563" y="848736"/>
                  <a:pt x="2133262" y="847750"/>
                  <a:pt x="2133755" y="846600"/>
                </a:cubicBezTo>
                <a:lnTo>
                  <a:pt x="2246157" y="567566"/>
                </a:lnTo>
                <a:lnTo>
                  <a:pt x="2246650" y="567566"/>
                </a:lnTo>
                <a:lnTo>
                  <a:pt x="2246650" y="845367"/>
                </a:lnTo>
                <a:cubicBezTo>
                  <a:pt x="2246650" y="846682"/>
                  <a:pt x="2246988" y="847832"/>
                  <a:pt x="2247665" y="848818"/>
                </a:cubicBezTo>
                <a:cubicBezTo>
                  <a:pt x="2248342" y="849804"/>
                  <a:pt x="2249484" y="850585"/>
                  <a:pt x="2251093" y="851160"/>
                </a:cubicBezTo>
                <a:cubicBezTo>
                  <a:pt x="2252701" y="851735"/>
                  <a:pt x="2254902" y="852228"/>
                  <a:pt x="2257694" y="852639"/>
                </a:cubicBezTo>
                <a:cubicBezTo>
                  <a:pt x="2260486" y="853050"/>
                  <a:pt x="2263829" y="853255"/>
                  <a:pt x="2267722" y="853255"/>
                </a:cubicBezTo>
                <a:cubicBezTo>
                  <a:pt x="2271953" y="853255"/>
                  <a:pt x="2275380" y="853050"/>
                  <a:pt x="2278003" y="852639"/>
                </a:cubicBezTo>
                <a:cubicBezTo>
                  <a:pt x="2280626" y="852228"/>
                  <a:pt x="2282784" y="851735"/>
                  <a:pt x="2284478" y="851160"/>
                </a:cubicBezTo>
                <a:cubicBezTo>
                  <a:pt x="2286171" y="850585"/>
                  <a:pt x="2287356" y="849804"/>
                  <a:pt x="2288032" y="848818"/>
                </a:cubicBezTo>
                <a:cubicBezTo>
                  <a:pt x="2288709" y="847832"/>
                  <a:pt x="2289047" y="846682"/>
                  <a:pt x="2289047" y="845367"/>
                </a:cubicBezTo>
                <a:lnTo>
                  <a:pt x="2289047" y="552036"/>
                </a:lnTo>
                <a:cubicBezTo>
                  <a:pt x="2289047" y="548585"/>
                  <a:pt x="2288547" y="545668"/>
                  <a:pt x="2287545" y="543286"/>
                </a:cubicBezTo>
                <a:cubicBezTo>
                  <a:pt x="2286544" y="540903"/>
                  <a:pt x="2285250" y="538931"/>
                  <a:pt x="2283663" y="537370"/>
                </a:cubicBezTo>
                <a:cubicBezTo>
                  <a:pt x="2282076" y="535809"/>
                  <a:pt x="2280156" y="534658"/>
                  <a:pt x="2277903" y="533919"/>
                </a:cubicBezTo>
                <a:cubicBezTo>
                  <a:pt x="2275650" y="533179"/>
                  <a:pt x="2273270" y="532809"/>
                  <a:pt x="2270764" y="532809"/>
                </a:cubicBezTo>
                <a:lnTo>
                  <a:pt x="2243469" y="532809"/>
                </a:lnTo>
                <a:cubicBezTo>
                  <a:pt x="2239294" y="532809"/>
                  <a:pt x="2235621" y="533261"/>
                  <a:pt x="2232449" y="534165"/>
                </a:cubicBezTo>
                <a:cubicBezTo>
                  <a:pt x="2229278" y="535069"/>
                  <a:pt x="2226399" y="536548"/>
                  <a:pt x="2223810" y="538602"/>
                </a:cubicBezTo>
                <a:cubicBezTo>
                  <a:pt x="2221222" y="540656"/>
                  <a:pt x="2218843" y="543409"/>
                  <a:pt x="2216672" y="546860"/>
                </a:cubicBezTo>
                <a:cubicBezTo>
                  <a:pt x="2214501" y="550311"/>
                  <a:pt x="2212497" y="554501"/>
                  <a:pt x="2210661" y="559431"/>
                </a:cubicBezTo>
                <a:lnTo>
                  <a:pt x="2115760" y="789659"/>
                </a:lnTo>
                <a:lnTo>
                  <a:pt x="2114528" y="789659"/>
                </a:lnTo>
                <a:lnTo>
                  <a:pt x="2023324" y="558692"/>
                </a:lnTo>
                <a:cubicBezTo>
                  <a:pt x="2021822" y="554255"/>
                  <a:pt x="2020070" y="550393"/>
                  <a:pt x="2018067" y="547106"/>
                </a:cubicBezTo>
                <a:cubicBezTo>
                  <a:pt x="2016064" y="543820"/>
                  <a:pt x="2013561" y="541108"/>
                  <a:pt x="2010558" y="538972"/>
                </a:cubicBezTo>
                <a:cubicBezTo>
                  <a:pt x="2007555" y="536836"/>
                  <a:pt x="2004051" y="535274"/>
                  <a:pt x="2000046" y="534288"/>
                </a:cubicBezTo>
                <a:cubicBezTo>
                  <a:pt x="1996040" y="533302"/>
                  <a:pt x="1991368" y="532809"/>
                  <a:pt x="1986030" y="532809"/>
                </a:cubicBezTo>
                <a:close/>
                <a:moveTo>
                  <a:pt x="5086665" y="532070"/>
                </a:moveTo>
                <a:cubicBezTo>
                  <a:pt x="5082331" y="532070"/>
                  <a:pt x="5078820" y="532234"/>
                  <a:pt x="5076132" y="532563"/>
                </a:cubicBezTo>
                <a:cubicBezTo>
                  <a:pt x="5073443" y="532892"/>
                  <a:pt x="5071275" y="533426"/>
                  <a:pt x="5069628" y="534165"/>
                </a:cubicBezTo>
                <a:cubicBezTo>
                  <a:pt x="5067981" y="534905"/>
                  <a:pt x="5066811" y="535767"/>
                  <a:pt x="5066118" y="536753"/>
                </a:cubicBezTo>
                <a:cubicBezTo>
                  <a:pt x="5065424" y="537739"/>
                  <a:pt x="5065078" y="538808"/>
                  <a:pt x="5065078" y="539958"/>
                </a:cubicBezTo>
                <a:lnTo>
                  <a:pt x="5065078" y="712998"/>
                </a:lnTo>
                <a:cubicBezTo>
                  <a:pt x="5065078" y="725981"/>
                  <a:pt x="5065119" y="739497"/>
                  <a:pt x="5065201" y="753547"/>
                </a:cubicBezTo>
                <a:cubicBezTo>
                  <a:pt x="5065283" y="767597"/>
                  <a:pt x="5065489" y="781114"/>
                  <a:pt x="5065817" y="794096"/>
                </a:cubicBezTo>
                <a:lnTo>
                  <a:pt x="5065571" y="794096"/>
                </a:lnTo>
                <a:cubicBezTo>
                  <a:pt x="5061758" y="786372"/>
                  <a:pt x="5057906" y="778690"/>
                  <a:pt x="5054016" y="771048"/>
                </a:cubicBezTo>
                <a:cubicBezTo>
                  <a:pt x="5050126" y="763407"/>
                  <a:pt x="5046196" y="755642"/>
                  <a:pt x="5042225" y="747755"/>
                </a:cubicBezTo>
                <a:cubicBezTo>
                  <a:pt x="5038254" y="739867"/>
                  <a:pt x="5034125" y="731855"/>
                  <a:pt x="5029836" y="723721"/>
                </a:cubicBezTo>
                <a:cubicBezTo>
                  <a:pt x="5025549" y="715587"/>
                  <a:pt x="5021101" y="707247"/>
                  <a:pt x="5016495" y="698702"/>
                </a:cubicBezTo>
                <a:lnTo>
                  <a:pt x="4941691" y="558692"/>
                </a:lnTo>
                <a:cubicBezTo>
                  <a:pt x="4938990" y="553597"/>
                  <a:pt x="4936409" y="549366"/>
                  <a:pt x="4933949" y="545997"/>
                </a:cubicBezTo>
                <a:cubicBezTo>
                  <a:pt x="4931489" y="542628"/>
                  <a:pt x="4928945" y="539999"/>
                  <a:pt x="4926318" y="538109"/>
                </a:cubicBezTo>
                <a:cubicBezTo>
                  <a:pt x="4923690" y="536219"/>
                  <a:pt x="4920721" y="534864"/>
                  <a:pt x="4917413" y="534042"/>
                </a:cubicBezTo>
                <a:cubicBezTo>
                  <a:pt x="4914104" y="533220"/>
                  <a:pt x="4909992" y="532809"/>
                  <a:pt x="4905075" y="532809"/>
                </a:cubicBezTo>
                <a:lnTo>
                  <a:pt x="4884211" y="532809"/>
                </a:lnTo>
                <a:cubicBezTo>
                  <a:pt x="4879802" y="532809"/>
                  <a:pt x="4875732" y="534206"/>
                  <a:pt x="4872000" y="537000"/>
                </a:cubicBezTo>
                <a:cubicBezTo>
                  <a:pt x="4868268" y="539794"/>
                  <a:pt x="4866402" y="544477"/>
                  <a:pt x="4866402" y="551050"/>
                </a:cubicBezTo>
                <a:lnTo>
                  <a:pt x="4866402" y="845367"/>
                </a:lnTo>
                <a:cubicBezTo>
                  <a:pt x="4866402" y="846517"/>
                  <a:pt x="4866748" y="847627"/>
                  <a:pt x="4867441" y="848695"/>
                </a:cubicBezTo>
                <a:cubicBezTo>
                  <a:pt x="4868135" y="849763"/>
                  <a:pt x="4869262" y="850585"/>
                  <a:pt x="4870823" y="851160"/>
                </a:cubicBezTo>
                <a:cubicBezTo>
                  <a:pt x="4872384" y="851735"/>
                  <a:pt x="4874508" y="852228"/>
                  <a:pt x="4877195" y="852639"/>
                </a:cubicBezTo>
                <a:cubicBezTo>
                  <a:pt x="4879882" y="853050"/>
                  <a:pt x="4883307" y="853255"/>
                  <a:pt x="4887469" y="853255"/>
                </a:cubicBezTo>
                <a:cubicBezTo>
                  <a:pt x="4891632" y="853255"/>
                  <a:pt x="4895057" y="853050"/>
                  <a:pt x="4897745" y="852639"/>
                </a:cubicBezTo>
                <a:cubicBezTo>
                  <a:pt x="4900434" y="852228"/>
                  <a:pt x="4902601" y="851735"/>
                  <a:pt x="4904248" y="851160"/>
                </a:cubicBezTo>
                <a:cubicBezTo>
                  <a:pt x="4905896" y="850585"/>
                  <a:pt x="4907066" y="849763"/>
                  <a:pt x="4907759" y="848695"/>
                </a:cubicBezTo>
                <a:cubicBezTo>
                  <a:pt x="4908452" y="847627"/>
                  <a:pt x="4908799" y="846517"/>
                  <a:pt x="4908799" y="845367"/>
                </a:cubicBezTo>
                <a:lnTo>
                  <a:pt x="4908799" y="652853"/>
                </a:lnTo>
                <a:cubicBezTo>
                  <a:pt x="4908799" y="640693"/>
                  <a:pt x="4908717" y="628450"/>
                  <a:pt x="4908553" y="616125"/>
                </a:cubicBezTo>
                <a:cubicBezTo>
                  <a:pt x="4908388" y="603801"/>
                  <a:pt x="4908141" y="591722"/>
                  <a:pt x="4907813" y="579890"/>
                </a:cubicBezTo>
                <a:lnTo>
                  <a:pt x="4908306" y="579890"/>
                </a:lnTo>
                <a:cubicBezTo>
                  <a:pt x="4912758" y="589586"/>
                  <a:pt x="4917568" y="599569"/>
                  <a:pt x="4922736" y="609840"/>
                </a:cubicBezTo>
                <a:cubicBezTo>
                  <a:pt x="4927903" y="620110"/>
                  <a:pt x="4933030" y="629929"/>
                  <a:pt x="4938117" y="639296"/>
                </a:cubicBezTo>
                <a:lnTo>
                  <a:pt x="5035421" y="820718"/>
                </a:lnTo>
                <a:cubicBezTo>
                  <a:pt x="5038759" y="827126"/>
                  <a:pt x="5041915" y="832385"/>
                  <a:pt x="5044890" y="836493"/>
                </a:cubicBezTo>
                <a:cubicBezTo>
                  <a:pt x="5047865" y="840602"/>
                  <a:pt x="5050839" y="843847"/>
                  <a:pt x="5053812" y="846230"/>
                </a:cubicBezTo>
                <a:cubicBezTo>
                  <a:pt x="5056786" y="848613"/>
                  <a:pt x="5059930" y="850256"/>
                  <a:pt x="5063245" y="851160"/>
                </a:cubicBezTo>
                <a:cubicBezTo>
                  <a:pt x="5066559" y="852064"/>
                  <a:pt x="5070426" y="852516"/>
                  <a:pt x="5074845" y="852516"/>
                </a:cubicBezTo>
                <a:lnTo>
                  <a:pt x="5088865" y="852516"/>
                </a:lnTo>
                <a:cubicBezTo>
                  <a:pt x="5091075" y="852516"/>
                  <a:pt x="5093286" y="852187"/>
                  <a:pt x="5095495" y="851530"/>
                </a:cubicBezTo>
                <a:cubicBezTo>
                  <a:pt x="5097704" y="850872"/>
                  <a:pt x="5099701" y="849804"/>
                  <a:pt x="5101486" y="848325"/>
                </a:cubicBezTo>
                <a:cubicBezTo>
                  <a:pt x="5103271" y="846846"/>
                  <a:pt x="5104715" y="844956"/>
                  <a:pt x="5105819" y="842656"/>
                </a:cubicBezTo>
                <a:cubicBezTo>
                  <a:pt x="5106923" y="840355"/>
                  <a:pt x="5107475" y="837561"/>
                  <a:pt x="5107475" y="834275"/>
                </a:cubicBezTo>
                <a:lnTo>
                  <a:pt x="5107475" y="539958"/>
                </a:lnTo>
                <a:cubicBezTo>
                  <a:pt x="5107475" y="538808"/>
                  <a:pt x="5107129" y="537739"/>
                  <a:pt x="5106435" y="536753"/>
                </a:cubicBezTo>
                <a:cubicBezTo>
                  <a:pt x="5105742" y="535767"/>
                  <a:pt x="5104615" y="534905"/>
                  <a:pt x="5103054" y="534165"/>
                </a:cubicBezTo>
                <a:cubicBezTo>
                  <a:pt x="5101493" y="533426"/>
                  <a:pt x="5099325" y="532892"/>
                  <a:pt x="5096550" y="532563"/>
                </a:cubicBezTo>
                <a:cubicBezTo>
                  <a:pt x="5093776" y="532234"/>
                  <a:pt x="5090481" y="532070"/>
                  <a:pt x="5086665" y="532070"/>
                </a:cubicBezTo>
                <a:close/>
                <a:moveTo>
                  <a:pt x="1257616" y="532070"/>
                </a:moveTo>
                <a:cubicBezTo>
                  <a:pt x="1253282" y="532070"/>
                  <a:pt x="1249770" y="532234"/>
                  <a:pt x="1247082" y="532563"/>
                </a:cubicBezTo>
                <a:cubicBezTo>
                  <a:pt x="1244393" y="532892"/>
                  <a:pt x="1242226" y="533426"/>
                  <a:pt x="1240578" y="534165"/>
                </a:cubicBezTo>
                <a:cubicBezTo>
                  <a:pt x="1238931" y="534905"/>
                  <a:pt x="1237761" y="535767"/>
                  <a:pt x="1237068" y="536753"/>
                </a:cubicBezTo>
                <a:cubicBezTo>
                  <a:pt x="1236375" y="537739"/>
                  <a:pt x="1236028" y="538808"/>
                  <a:pt x="1236028" y="539958"/>
                </a:cubicBezTo>
                <a:lnTo>
                  <a:pt x="1236028" y="712998"/>
                </a:lnTo>
                <a:cubicBezTo>
                  <a:pt x="1236028" y="725981"/>
                  <a:pt x="1236069" y="739497"/>
                  <a:pt x="1236151" y="753547"/>
                </a:cubicBezTo>
                <a:cubicBezTo>
                  <a:pt x="1236233" y="767597"/>
                  <a:pt x="1236439" y="781114"/>
                  <a:pt x="1236767" y="794096"/>
                </a:cubicBezTo>
                <a:lnTo>
                  <a:pt x="1236521" y="794096"/>
                </a:lnTo>
                <a:cubicBezTo>
                  <a:pt x="1232708" y="786372"/>
                  <a:pt x="1228857" y="778690"/>
                  <a:pt x="1224966" y="771048"/>
                </a:cubicBezTo>
                <a:cubicBezTo>
                  <a:pt x="1221076" y="763407"/>
                  <a:pt x="1217146" y="755642"/>
                  <a:pt x="1213175" y="747755"/>
                </a:cubicBezTo>
                <a:cubicBezTo>
                  <a:pt x="1209204" y="739867"/>
                  <a:pt x="1205075" y="731855"/>
                  <a:pt x="1200787" y="723721"/>
                </a:cubicBezTo>
                <a:cubicBezTo>
                  <a:pt x="1196499" y="715587"/>
                  <a:pt x="1192051" y="707247"/>
                  <a:pt x="1187445" y="698702"/>
                </a:cubicBezTo>
                <a:lnTo>
                  <a:pt x="1112641" y="558692"/>
                </a:lnTo>
                <a:cubicBezTo>
                  <a:pt x="1109940" y="553597"/>
                  <a:pt x="1107359" y="549366"/>
                  <a:pt x="1104899" y="545997"/>
                </a:cubicBezTo>
                <a:cubicBezTo>
                  <a:pt x="1102440" y="542628"/>
                  <a:pt x="1099896" y="539999"/>
                  <a:pt x="1097268" y="538109"/>
                </a:cubicBezTo>
                <a:cubicBezTo>
                  <a:pt x="1094640" y="536219"/>
                  <a:pt x="1091672" y="534864"/>
                  <a:pt x="1088363" y="534042"/>
                </a:cubicBezTo>
                <a:cubicBezTo>
                  <a:pt x="1085055" y="533220"/>
                  <a:pt x="1080942" y="532809"/>
                  <a:pt x="1076025" y="532809"/>
                </a:cubicBezTo>
                <a:lnTo>
                  <a:pt x="1055161" y="532809"/>
                </a:lnTo>
                <a:cubicBezTo>
                  <a:pt x="1050752" y="532809"/>
                  <a:pt x="1046682" y="534206"/>
                  <a:pt x="1042950" y="537000"/>
                </a:cubicBezTo>
                <a:cubicBezTo>
                  <a:pt x="1039218" y="539794"/>
                  <a:pt x="1037352" y="544477"/>
                  <a:pt x="1037352" y="551050"/>
                </a:cubicBezTo>
                <a:lnTo>
                  <a:pt x="1037352" y="845367"/>
                </a:lnTo>
                <a:cubicBezTo>
                  <a:pt x="1037352" y="846517"/>
                  <a:pt x="1037698" y="847627"/>
                  <a:pt x="1038392" y="848695"/>
                </a:cubicBezTo>
                <a:cubicBezTo>
                  <a:pt x="1039085" y="849763"/>
                  <a:pt x="1040212" y="850585"/>
                  <a:pt x="1041773" y="851160"/>
                </a:cubicBezTo>
                <a:cubicBezTo>
                  <a:pt x="1043335" y="851735"/>
                  <a:pt x="1045458" y="852228"/>
                  <a:pt x="1048145" y="852639"/>
                </a:cubicBezTo>
                <a:cubicBezTo>
                  <a:pt x="1050833" y="853050"/>
                  <a:pt x="1054257" y="853255"/>
                  <a:pt x="1058419" y="853255"/>
                </a:cubicBezTo>
                <a:cubicBezTo>
                  <a:pt x="1062582" y="853255"/>
                  <a:pt x="1066007" y="853050"/>
                  <a:pt x="1068695" y="852639"/>
                </a:cubicBezTo>
                <a:cubicBezTo>
                  <a:pt x="1071384" y="852228"/>
                  <a:pt x="1073551" y="851735"/>
                  <a:pt x="1075198" y="851160"/>
                </a:cubicBezTo>
                <a:cubicBezTo>
                  <a:pt x="1076846" y="850585"/>
                  <a:pt x="1078016" y="849763"/>
                  <a:pt x="1078709" y="848695"/>
                </a:cubicBezTo>
                <a:cubicBezTo>
                  <a:pt x="1079403" y="847627"/>
                  <a:pt x="1079749" y="846517"/>
                  <a:pt x="1079749" y="845367"/>
                </a:cubicBezTo>
                <a:lnTo>
                  <a:pt x="1079749" y="652853"/>
                </a:lnTo>
                <a:cubicBezTo>
                  <a:pt x="1079749" y="640693"/>
                  <a:pt x="1079667" y="628450"/>
                  <a:pt x="1079503" y="616125"/>
                </a:cubicBezTo>
                <a:cubicBezTo>
                  <a:pt x="1079338" y="603801"/>
                  <a:pt x="1079092" y="591722"/>
                  <a:pt x="1078763" y="579890"/>
                </a:cubicBezTo>
                <a:lnTo>
                  <a:pt x="1079256" y="579890"/>
                </a:lnTo>
                <a:cubicBezTo>
                  <a:pt x="1083709" y="589586"/>
                  <a:pt x="1088518" y="599569"/>
                  <a:pt x="1093686" y="609840"/>
                </a:cubicBezTo>
                <a:cubicBezTo>
                  <a:pt x="1098853" y="620110"/>
                  <a:pt x="1103980" y="629929"/>
                  <a:pt x="1109067" y="639296"/>
                </a:cubicBezTo>
                <a:lnTo>
                  <a:pt x="1206371" y="820718"/>
                </a:lnTo>
                <a:cubicBezTo>
                  <a:pt x="1209709" y="827126"/>
                  <a:pt x="1212866" y="832385"/>
                  <a:pt x="1215840" y="836493"/>
                </a:cubicBezTo>
                <a:cubicBezTo>
                  <a:pt x="1218815" y="840602"/>
                  <a:pt x="1221789" y="843847"/>
                  <a:pt x="1224762" y="846230"/>
                </a:cubicBezTo>
                <a:cubicBezTo>
                  <a:pt x="1227736" y="848613"/>
                  <a:pt x="1230880" y="850256"/>
                  <a:pt x="1234195" y="851160"/>
                </a:cubicBezTo>
                <a:cubicBezTo>
                  <a:pt x="1237509" y="852064"/>
                  <a:pt x="1241377" y="852516"/>
                  <a:pt x="1245796" y="852516"/>
                </a:cubicBezTo>
                <a:lnTo>
                  <a:pt x="1259815" y="852516"/>
                </a:lnTo>
                <a:cubicBezTo>
                  <a:pt x="1262026" y="852516"/>
                  <a:pt x="1264236" y="852187"/>
                  <a:pt x="1266445" y="851530"/>
                </a:cubicBezTo>
                <a:cubicBezTo>
                  <a:pt x="1268655" y="850872"/>
                  <a:pt x="1270652" y="849804"/>
                  <a:pt x="1272436" y="848325"/>
                </a:cubicBezTo>
                <a:cubicBezTo>
                  <a:pt x="1274221" y="846846"/>
                  <a:pt x="1275665" y="844956"/>
                  <a:pt x="1276769" y="842656"/>
                </a:cubicBezTo>
                <a:cubicBezTo>
                  <a:pt x="1277873" y="840355"/>
                  <a:pt x="1278425" y="837561"/>
                  <a:pt x="1278425" y="834275"/>
                </a:cubicBezTo>
                <a:lnTo>
                  <a:pt x="1278425" y="539958"/>
                </a:lnTo>
                <a:cubicBezTo>
                  <a:pt x="1278425" y="538808"/>
                  <a:pt x="1278079" y="537739"/>
                  <a:pt x="1277385" y="536753"/>
                </a:cubicBezTo>
                <a:cubicBezTo>
                  <a:pt x="1276692" y="535767"/>
                  <a:pt x="1275565" y="534905"/>
                  <a:pt x="1274004" y="534165"/>
                </a:cubicBezTo>
                <a:cubicBezTo>
                  <a:pt x="1272443" y="533426"/>
                  <a:pt x="1270275" y="532892"/>
                  <a:pt x="1267500" y="532563"/>
                </a:cubicBezTo>
                <a:cubicBezTo>
                  <a:pt x="1264726" y="532234"/>
                  <a:pt x="1261431" y="532070"/>
                  <a:pt x="1257616" y="532070"/>
                </a:cubicBezTo>
                <a:close/>
                <a:moveTo>
                  <a:pt x="4763775" y="531331"/>
                </a:moveTo>
                <a:cubicBezTo>
                  <a:pt x="4759996" y="531331"/>
                  <a:pt x="4756750" y="531536"/>
                  <a:pt x="4754039" y="531947"/>
                </a:cubicBezTo>
                <a:cubicBezTo>
                  <a:pt x="4751327" y="532358"/>
                  <a:pt x="4749109" y="532851"/>
                  <a:pt x="4747383" y="533426"/>
                </a:cubicBezTo>
                <a:cubicBezTo>
                  <a:pt x="4745658" y="534001"/>
                  <a:pt x="4744425" y="534781"/>
                  <a:pt x="4743686" y="535767"/>
                </a:cubicBezTo>
                <a:cubicBezTo>
                  <a:pt x="4742946" y="536753"/>
                  <a:pt x="4742577" y="537904"/>
                  <a:pt x="4742577" y="539218"/>
                </a:cubicBezTo>
                <a:lnTo>
                  <a:pt x="4742577" y="845367"/>
                </a:lnTo>
                <a:cubicBezTo>
                  <a:pt x="4742577" y="846682"/>
                  <a:pt x="4742905" y="847832"/>
                  <a:pt x="4743563" y="848818"/>
                </a:cubicBezTo>
                <a:cubicBezTo>
                  <a:pt x="4744220" y="849804"/>
                  <a:pt x="4745370" y="850585"/>
                  <a:pt x="4747014" y="851160"/>
                </a:cubicBezTo>
                <a:cubicBezTo>
                  <a:pt x="4748657" y="851735"/>
                  <a:pt x="4750875" y="852228"/>
                  <a:pt x="4753669" y="852639"/>
                </a:cubicBezTo>
                <a:cubicBezTo>
                  <a:pt x="4756463" y="853050"/>
                  <a:pt x="4759831" y="853255"/>
                  <a:pt x="4763775" y="853255"/>
                </a:cubicBezTo>
                <a:cubicBezTo>
                  <a:pt x="4767883" y="853255"/>
                  <a:pt x="4771293" y="853050"/>
                  <a:pt x="4774005" y="852639"/>
                </a:cubicBezTo>
                <a:cubicBezTo>
                  <a:pt x="4776716" y="852228"/>
                  <a:pt x="4778894" y="851735"/>
                  <a:pt x="4780537" y="851160"/>
                </a:cubicBezTo>
                <a:cubicBezTo>
                  <a:pt x="4782180" y="850585"/>
                  <a:pt x="4783331" y="849804"/>
                  <a:pt x="4783988" y="848818"/>
                </a:cubicBezTo>
                <a:cubicBezTo>
                  <a:pt x="4784645" y="847832"/>
                  <a:pt x="4784974" y="846682"/>
                  <a:pt x="4784974" y="845367"/>
                </a:cubicBezTo>
                <a:lnTo>
                  <a:pt x="4784974" y="539218"/>
                </a:lnTo>
                <a:cubicBezTo>
                  <a:pt x="4784974" y="537904"/>
                  <a:pt x="4784645" y="536753"/>
                  <a:pt x="4783988" y="535767"/>
                </a:cubicBezTo>
                <a:cubicBezTo>
                  <a:pt x="4783331" y="534781"/>
                  <a:pt x="4782180" y="534001"/>
                  <a:pt x="4780537" y="533426"/>
                </a:cubicBezTo>
                <a:cubicBezTo>
                  <a:pt x="4778894" y="532851"/>
                  <a:pt x="4776716" y="532358"/>
                  <a:pt x="4774005" y="531947"/>
                </a:cubicBezTo>
                <a:cubicBezTo>
                  <a:pt x="4771293" y="531536"/>
                  <a:pt x="4767883" y="531331"/>
                  <a:pt x="4763775" y="531331"/>
                </a:cubicBezTo>
                <a:close/>
                <a:moveTo>
                  <a:pt x="4554225" y="531331"/>
                </a:moveTo>
                <a:cubicBezTo>
                  <a:pt x="4550281" y="531331"/>
                  <a:pt x="4546913" y="531536"/>
                  <a:pt x="4544119" y="531947"/>
                </a:cubicBezTo>
                <a:cubicBezTo>
                  <a:pt x="4541325" y="532358"/>
                  <a:pt x="4539107" y="532851"/>
                  <a:pt x="4537464" y="533426"/>
                </a:cubicBezTo>
                <a:cubicBezTo>
                  <a:pt x="4535820" y="534001"/>
                  <a:pt x="4534670" y="534781"/>
                  <a:pt x="4534013" y="535767"/>
                </a:cubicBezTo>
                <a:cubicBezTo>
                  <a:pt x="4533355" y="536753"/>
                  <a:pt x="4533027" y="537904"/>
                  <a:pt x="4533027" y="539218"/>
                </a:cubicBezTo>
                <a:lnTo>
                  <a:pt x="4533027" y="834521"/>
                </a:lnTo>
                <a:cubicBezTo>
                  <a:pt x="4533027" y="840930"/>
                  <a:pt x="4534711" y="845408"/>
                  <a:pt x="4538080" y="847955"/>
                </a:cubicBezTo>
                <a:cubicBezTo>
                  <a:pt x="4541448" y="850503"/>
                  <a:pt x="4545023" y="851776"/>
                  <a:pt x="4548802" y="851776"/>
                </a:cubicBezTo>
                <a:lnTo>
                  <a:pt x="4689798" y="851776"/>
                </a:lnTo>
                <a:cubicBezTo>
                  <a:pt x="4691277" y="851776"/>
                  <a:pt x="4692551" y="851406"/>
                  <a:pt x="4693619" y="850667"/>
                </a:cubicBezTo>
                <a:cubicBezTo>
                  <a:pt x="4694687" y="849927"/>
                  <a:pt x="4695591" y="848777"/>
                  <a:pt x="4696331" y="847216"/>
                </a:cubicBezTo>
                <a:cubicBezTo>
                  <a:pt x="4697070" y="845655"/>
                  <a:pt x="4697604" y="843765"/>
                  <a:pt x="4697933" y="841546"/>
                </a:cubicBezTo>
                <a:cubicBezTo>
                  <a:pt x="4698262" y="839328"/>
                  <a:pt x="4698426" y="836575"/>
                  <a:pt x="4698426" y="833289"/>
                </a:cubicBezTo>
                <a:cubicBezTo>
                  <a:pt x="4698426" y="830002"/>
                  <a:pt x="4698262" y="827209"/>
                  <a:pt x="4697933" y="824908"/>
                </a:cubicBezTo>
                <a:cubicBezTo>
                  <a:pt x="4697604" y="822607"/>
                  <a:pt x="4697070" y="820759"/>
                  <a:pt x="4696331" y="819362"/>
                </a:cubicBezTo>
                <a:cubicBezTo>
                  <a:pt x="4695591" y="817965"/>
                  <a:pt x="4694687" y="816897"/>
                  <a:pt x="4693619" y="816157"/>
                </a:cubicBezTo>
                <a:cubicBezTo>
                  <a:pt x="4692551" y="815418"/>
                  <a:pt x="4691277" y="815048"/>
                  <a:pt x="4689798" y="815048"/>
                </a:cubicBezTo>
                <a:lnTo>
                  <a:pt x="4575424" y="815048"/>
                </a:lnTo>
                <a:lnTo>
                  <a:pt x="4575424" y="539218"/>
                </a:lnTo>
                <a:cubicBezTo>
                  <a:pt x="4575424" y="537904"/>
                  <a:pt x="4575095" y="536753"/>
                  <a:pt x="4574438" y="535767"/>
                </a:cubicBezTo>
                <a:cubicBezTo>
                  <a:pt x="4573781" y="534781"/>
                  <a:pt x="4572630" y="534001"/>
                  <a:pt x="4570987" y="533426"/>
                </a:cubicBezTo>
                <a:cubicBezTo>
                  <a:pt x="4569344" y="532851"/>
                  <a:pt x="4567166" y="532358"/>
                  <a:pt x="4564455" y="531947"/>
                </a:cubicBezTo>
                <a:cubicBezTo>
                  <a:pt x="4561743" y="531536"/>
                  <a:pt x="4558333" y="531331"/>
                  <a:pt x="4554225" y="531331"/>
                </a:cubicBezTo>
                <a:close/>
                <a:moveTo>
                  <a:pt x="4340541" y="531331"/>
                </a:moveTo>
                <a:cubicBezTo>
                  <a:pt x="4335611" y="531331"/>
                  <a:pt x="4331544" y="531454"/>
                  <a:pt x="4328339" y="531700"/>
                </a:cubicBezTo>
                <a:cubicBezTo>
                  <a:pt x="4325135" y="531947"/>
                  <a:pt x="4322505" y="532399"/>
                  <a:pt x="4320451" y="533056"/>
                </a:cubicBezTo>
                <a:cubicBezTo>
                  <a:pt x="4318397" y="533713"/>
                  <a:pt x="4316836" y="534617"/>
                  <a:pt x="4315768" y="535767"/>
                </a:cubicBezTo>
                <a:cubicBezTo>
                  <a:pt x="4314700" y="536918"/>
                  <a:pt x="4313837" y="538397"/>
                  <a:pt x="4313180" y="540204"/>
                </a:cubicBezTo>
                <a:lnTo>
                  <a:pt x="4206200" y="836493"/>
                </a:lnTo>
                <a:cubicBezTo>
                  <a:pt x="4204885" y="840109"/>
                  <a:pt x="4204187" y="843025"/>
                  <a:pt x="4204105" y="845244"/>
                </a:cubicBezTo>
                <a:cubicBezTo>
                  <a:pt x="4204023" y="847462"/>
                  <a:pt x="4204598" y="849147"/>
                  <a:pt x="4205830" y="850297"/>
                </a:cubicBezTo>
                <a:cubicBezTo>
                  <a:pt x="4207063" y="851447"/>
                  <a:pt x="4209199" y="852228"/>
                  <a:pt x="4212239" y="852639"/>
                </a:cubicBezTo>
                <a:cubicBezTo>
                  <a:pt x="4215279" y="853050"/>
                  <a:pt x="4219182" y="853255"/>
                  <a:pt x="4223948" y="853255"/>
                </a:cubicBezTo>
                <a:cubicBezTo>
                  <a:pt x="4228549" y="853255"/>
                  <a:pt x="4232288" y="853091"/>
                  <a:pt x="4235163" y="852762"/>
                </a:cubicBezTo>
                <a:cubicBezTo>
                  <a:pt x="4238039" y="852433"/>
                  <a:pt x="4240258" y="851899"/>
                  <a:pt x="4241819" y="851160"/>
                </a:cubicBezTo>
                <a:cubicBezTo>
                  <a:pt x="4243380" y="850420"/>
                  <a:pt x="4244571" y="849517"/>
                  <a:pt x="4245393" y="848448"/>
                </a:cubicBezTo>
                <a:cubicBezTo>
                  <a:pt x="4246215" y="847380"/>
                  <a:pt x="4246872" y="846107"/>
                  <a:pt x="4247365" y="844628"/>
                </a:cubicBezTo>
                <a:lnTo>
                  <a:pt x="4273494" y="767967"/>
                </a:lnTo>
                <a:lnTo>
                  <a:pt x="4406109" y="767967"/>
                </a:lnTo>
                <a:lnTo>
                  <a:pt x="4433470" y="845614"/>
                </a:lnTo>
                <a:cubicBezTo>
                  <a:pt x="4434127" y="847093"/>
                  <a:pt x="4434826" y="848325"/>
                  <a:pt x="4435565" y="849311"/>
                </a:cubicBezTo>
                <a:cubicBezTo>
                  <a:pt x="4436305" y="850297"/>
                  <a:pt x="4437455" y="851078"/>
                  <a:pt x="4439016" y="851653"/>
                </a:cubicBezTo>
                <a:cubicBezTo>
                  <a:pt x="4440577" y="852228"/>
                  <a:pt x="4442878" y="852639"/>
                  <a:pt x="4445918" y="852885"/>
                </a:cubicBezTo>
                <a:cubicBezTo>
                  <a:pt x="4448958" y="853132"/>
                  <a:pt x="4453025" y="853255"/>
                  <a:pt x="4458120" y="853255"/>
                </a:cubicBezTo>
                <a:cubicBezTo>
                  <a:pt x="4463214" y="853255"/>
                  <a:pt x="4467281" y="853091"/>
                  <a:pt x="4470321" y="852762"/>
                </a:cubicBezTo>
                <a:cubicBezTo>
                  <a:pt x="4473361" y="852433"/>
                  <a:pt x="4475539" y="851694"/>
                  <a:pt x="4476853" y="850544"/>
                </a:cubicBezTo>
                <a:cubicBezTo>
                  <a:pt x="4478168" y="849393"/>
                  <a:pt x="4478784" y="847709"/>
                  <a:pt x="4478702" y="845490"/>
                </a:cubicBezTo>
                <a:cubicBezTo>
                  <a:pt x="4478620" y="843272"/>
                  <a:pt x="4477922" y="840355"/>
                  <a:pt x="4476607" y="836740"/>
                </a:cubicBezTo>
                <a:lnTo>
                  <a:pt x="4369627" y="540451"/>
                </a:lnTo>
                <a:cubicBezTo>
                  <a:pt x="4368970" y="538643"/>
                  <a:pt x="4368066" y="537123"/>
                  <a:pt x="4366916" y="535891"/>
                </a:cubicBezTo>
                <a:cubicBezTo>
                  <a:pt x="4365766" y="534658"/>
                  <a:pt x="4364122" y="533713"/>
                  <a:pt x="4361986" y="533056"/>
                </a:cubicBezTo>
                <a:cubicBezTo>
                  <a:pt x="4359850" y="532399"/>
                  <a:pt x="4357056" y="531947"/>
                  <a:pt x="4353605" y="531700"/>
                </a:cubicBezTo>
                <a:cubicBezTo>
                  <a:pt x="4350154" y="531454"/>
                  <a:pt x="4345799" y="531331"/>
                  <a:pt x="4340541" y="531331"/>
                </a:cubicBezTo>
                <a:close/>
                <a:moveTo>
                  <a:pt x="3249300" y="531331"/>
                </a:moveTo>
                <a:cubicBezTo>
                  <a:pt x="3245521" y="531331"/>
                  <a:pt x="3242275" y="531536"/>
                  <a:pt x="3239564" y="531947"/>
                </a:cubicBezTo>
                <a:cubicBezTo>
                  <a:pt x="3236852" y="532358"/>
                  <a:pt x="3234634" y="532851"/>
                  <a:pt x="3232908" y="533426"/>
                </a:cubicBezTo>
                <a:cubicBezTo>
                  <a:pt x="3231183" y="534001"/>
                  <a:pt x="3229950" y="534781"/>
                  <a:pt x="3229211" y="535767"/>
                </a:cubicBezTo>
                <a:cubicBezTo>
                  <a:pt x="3228471" y="536753"/>
                  <a:pt x="3228102" y="537904"/>
                  <a:pt x="3228102" y="539218"/>
                </a:cubicBezTo>
                <a:lnTo>
                  <a:pt x="3228102" y="845367"/>
                </a:lnTo>
                <a:cubicBezTo>
                  <a:pt x="3228102" y="846682"/>
                  <a:pt x="3228430" y="847832"/>
                  <a:pt x="3229088" y="848818"/>
                </a:cubicBezTo>
                <a:cubicBezTo>
                  <a:pt x="3229745" y="849804"/>
                  <a:pt x="3230895" y="850585"/>
                  <a:pt x="3232539" y="851160"/>
                </a:cubicBezTo>
                <a:cubicBezTo>
                  <a:pt x="3234182" y="851735"/>
                  <a:pt x="3236400" y="852228"/>
                  <a:pt x="3239194" y="852639"/>
                </a:cubicBezTo>
                <a:cubicBezTo>
                  <a:pt x="3241988" y="853050"/>
                  <a:pt x="3245356" y="853255"/>
                  <a:pt x="3249300" y="853255"/>
                </a:cubicBezTo>
                <a:cubicBezTo>
                  <a:pt x="3253409" y="853255"/>
                  <a:pt x="3256818" y="853050"/>
                  <a:pt x="3259530" y="852639"/>
                </a:cubicBezTo>
                <a:cubicBezTo>
                  <a:pt x="3262241" y="852228"/>
                  <a:pt x="3264419" y="851735"/>
                  <a:pt x="3266062" y="851160"/>
                </a:cubicBezTo>
                <a:cubicBezTo>
                  <a:pt x="3267705" y="850585"/>
                  <a:pt x="3268856" y="849804"/>
                  <a:pt x="3269513" y="848818"/>
                </a:cubicBezTo>
                <a:cubicBezTo>
                  <a:pt x="3270170" y="847832"/>
                  <a:pt x="3270499" y="846682"/>
                  <a:pt x="3270499" y="845367"/>
                </a:cubicBezTo>
                <a:lnTo>
                  <a:pt x="3270499" y="539218"/>
                </a:lnTo>
                <a:cubicBezTo>
                  <a:pt x="3270499" y="537904"/>
                  <a:pt x="3270170" y="536753"/>
                  <a:pt x="3269513" y="535767"/>
                </a:cubicBezTo>
                <a:cubicBezTo>
                  <a:pt x="3268856" y="534781"/>
                  <a:pt x="3267705" y="534001"/>
                  <a:pt x="3266062" y="533426"/>
                </a:cubicBezTo>
                <a:cubicBezTo>
                  <a:pt x="3264419" y="532851"/>
                  <a:pt x="3262241" y="532358"/>
                  <a:pt x="3259530" y="531947"/>
                </a:cubicBezTo>
                <a:cubicBezTo>
                  <a:pt x="3256818" y="531536"/>
                  <a:pt x="3253409" y="531331"/>
                  <a:pt x="3249300" y="531331"/>
                </a:cubicBezTo>
                <a:close/>
                <a:moveTo>
                  <a:pt x="2858775" y="531331"/>
                </a:moveTo>
                <a:cubicBezTo>
                  <a:pt x="2854996" y="531331"/>
                  <a:pt x="2851750" y="531536"/>
                  <a:pt x="2849039" y="531947"/>
                </a:cubicBezTo>
                <a:cubicBezTo>
                  <a:pt x="2846327" y="532358"/>
                  <a:pt x="2844109" y="532851"/>
                  <a:pt x="2842383" y="533426"/>
                </a:cubicBezTo>
                <a:cubicBezTo>
                  <a:pt x="2840658" y="534001"/>
                  <a:pt x="2839426" y="534781"/>
                  <a:pt x="2838686" y="535767"/>
                </a:cubicBezTo>
                <a:cubicBezTo>
                  <a:pt x="2837947" y="536753"/>
                  <a:pt x="2837577" y="537904"/>
                  <a:pt x="2837577" y="539218"/>
                </a:cubicBezTo>
                <a:lnTo>
                  <a:pt x="2837577" y="845367"/>
                </a:lnTo>
                <a:cubicBezTo>
                  <a:pt x="2837577" y="846682"/>
                  <a:pt x="2837905" y="847832"/>
                  <a:pt x="2838563" y="848818"/>
                </a:cubicBezTo>
                <a:cubicBezTo>
                  <a:pt x="2839220" y="849804"/>
                  <a:pt x="2840370" y="850585"/>
                  <a:pt x="2842014" y="851160"/>
                </a:cubicBezTo>
                <a:cubicBezTo>
                  <a:pt x="2843657" y="851735"/>
                  <a:pt x="2845876" y="852228"/>
                  <a:pt x="2848669" y="852639"/>
                </a:cubicBezTo>
                <a:cubicBezTo>
                  <a:pt x="2851463" y="853050"/>
                  <a:pt x="2854831" y="853255"/>
                  <a:pt x="2858775" y="853255"/>
                </a:cubicBezTo>
                <a:cubicBezTo>
                  <a:pt x="2862884" y="853255"/>
                  <a:pt x="2866294" y="853050"/>
                  <a:pt x="2869005" y="852639"/>
                </a:cubicBezTo>
                <a:cubicBezTo>
                  <a:pt x="2871717" y="852228"/>
                  <a:pt x="2873894" y="851735"/>
                  <a:pt x="2875537" y="851160"/>
                </a:cubicBezTo>
                <a:cubicBezTo>
                  <a:pt x="2877180" y="850585"/>
                  <a:pt x="2878331" y="849804"/>
                  <a:pt x="2878988" y="848818"/>
                </a:cubicBezTo>
                <a:cubicBezTo>
                  <a:pt x="2879645" y="847832"/>
                  <a:pt x="2879974" y="846682"/>
                  <a:pt x="2879974" y="845367"/>
                </a:cubicBezTo>
                <a:lnTo>
                  <a:pt x="2879974" y="539218"/>
                </a:lnTo>
                <a:cubicBezTo>
                  <a:pt x="2879974" y="537904"/>
                  <a:pt x="2879645" y="536753"/>
                  <a:pt x="2878988" y="535767"/>
                </a:cubicBezTo>
                <a:cubicBezTo>
                  <a:pt x="2878331" y="534781"/>
                  <a:pt x="2877180" y="534001"/>
                  <a:pt x="2875537" y="533426"/>
                </a:cubicBezTo>
                <a:cubicBezTo>
                  <a:pt x="2873894" y="532851"/>
                  <a:pt x="2871717" y="532358"/>
                  <a:pt x="2869005" y="531947"/>
                </a:cubicBezTo>
                <a:cubicBezTo>
                  <a:pt x="2866294" y="531536"/>
                  <a:pt x="2862884" y="531331"/>
                  <a:pt x="2858775" y="531331"/>
                </a:cubicBezTo>
                <a:close/>
                <a:moveTo>
                  <a:pt x="2649225" y="531331"/>
                </a:moveTo>
                <a:cubicBezTo>
                  <a:pt x="2645281" y="531331"/>
                  <a:pt x="2641913" y="531536"/>
                  <a:pt x="2639119" y="531947"/>
                </a:cubicBezTo>
                <a:cubicBezTo>
                  <a:pt x="2636325" y="532358"/>
                  <a:pt x="2634107" y="532851"/>
                  <a:pt x="2632464" y="533426"/>
                </a:cubicBezTo>
                <a:cubicBezTo>
                  <a:pt x="2630820" y="534001"/>
                  <a:pt x="2629670" y="534781"/>
                  <a:pt x="2629013" y="535767"/>
                </a:cubicBezTo>
                <a:cubicBezTo>
                  <a:pt x="2628355" y="536753"/>
                  <a:pt x="2628027" y="537904"/>
                  <a:pt x="2628027" y="539218"/>
                </a:cubicBezTo>
                <a:lnTo>
                  <a:pt x="2628027" y="834521"/>
                </a:lnTo>
                <a:cubicBezTo>
                  <a:pt x="2628027" y="840930"/>
                  <a:pt x="2629711" y="845408"/>
                  <a:pt x="2633080" y="847955"/>
                </a:cubicBezTo>
                <a:cubicBezTo>
                  <a:pt x="2636449" y="850503"/>
                  <a:pt x="2640023" y="851776"/>
                  <a:pt x="2643802" y="851776"/>
                </a:cubicBezTo>
                <a:lnTo>
                  <a:pt x="2784799" y="851776"/>
                </a:lnTo>
                <a:cubicBezTo>
                  <a:pt x="2786278" y="851776"/>
                  <a:pt x="2787551" y="851406"/>
                  <a:pt x="2788619" y="850667"/>
                </a:cubicBezTo>
                <a:cubicBezTo>
                  <a:pt x="2789687" y="849927"/>
                  <a:pt x="2790591" y="848777"/>
                  <a:pt x="2791331" y="847216"/>
                </a:cubicBezTo>
                <a:cubicBezTo>
                  <a:pt x="2792070" y="845655"/>
                  <a:pt x="2792604" y="843765"/>
                  <a:pt x="2792933" y="841546"/>
                </a:cubicBezTo>
                <a:cubicBezTo>
                  <a:pt x="2793261" y="839328"/>
                  <a:pt x="2793426" y="836575"/>
                  <a:pt x="2793426" y="833289"/>
                </a:cubicBezTo>
                <a:cubicBezTo>
                  <a:pt x="2793426" y="830002"/>
                  <a:pt x="2793261" y="827209"/>
                  <a:pt x="2792933" y="824908"/>
                </a:cubicBezTo>
                <a:cubicBezTo>
                  <a:pt x="2792604" y="822607"/>
                  <a:pt x="2792070" y="820759"/>
                  <a:pt x="2791331" y="819362"/>
                </a:cubicBezTo>
                <a:cubicBezTo>
                  <a:pt x="2790591" y="817965"/>
                  <a:pt x="2789687" y="816897"/>
                  <a:pt x="2788619" y="816157"/>
                </a:cubicBezTo>
                <a:cubicBezTo>
                  <a:pt x="2787551" y="815418"/>
                  <a:pt x="2786278" y="815048"/>
                  <a:pt x="2784799" y="815048"/>
                </a:cubicBezTo>
                <a:lnTo>
                  <a:pt x="2670424" y="815048"/>
                </a:lnTo>
                <a:lnTo>
                  <a:pt x="2670424" y="539218"/>
                </a:lnTo>
                <a:cubicBezTo>
                  <a:pt x="2670424" y="537904"/>
                  <a:pt x="2670095" y="536753"/>
                  <a:pt x="2669438" y="535767"/>
                </a:cubicBezTo>
                <a:cubicBezTo>
                  <a:pt x="2668781" y="534781"/>
                  <a:pt x="2667630" y="534001"/>
                  <a:pt x="2665987" y="533426"/>
                </a:cubicBezTo>
                <a:cubicBezTo>
                  <a:pt x="2664344" y="532851"/>
                  <a:pt x="2662167" y="532358"/>
                  <a:pt x="2659455" y="531947"/>
                </a:cubicBezTo>
                <a:cubicBezTo>
                  <a:pt x="2656744" y="531536"/>
                  <a:pt x="2653334" y="531331"/>
                  <a:pt x="2649225" y="531331"/>
                </a:cubicBezTo>
                <a:close/>
                <a:moveTo>
                  <a:pt x="1839600" y="531331"/>
                </a:moveTo>
                <a:cubicBezTo>
                  <a:pt x="1835821" y="531331"/>
                  <a:pt x="1832575" y="531536"/>
                  <a:pt x="1829864" y="531947"/>
                </a:cubicBezTo>
                <a:cubicBezTo>
                  <a:pt x="1827152" y="532358"/>
                  <a:pt x="1824934" y="532851"/>
                  <a:pt x="1823208" y="533426"/>
                </a:cubicBezTo>
                <a:cubicBezTo>
                  <a:pt x="1821483" y="534001"/>
                  <a:pt x="1820250" y="534781"/>
                  <a:pt x="1819511" y="535767"/>
                </a:cubicBezTo>
                <a:cubicBezTo>
                  <a:pt x="1818771" y="536753"/>
                  <a:pt x="1818402" y="537904"/>
                  <a:pt x="1818402" y="539218"/>
                </a:cubicBezTo>
                <a:lnTo>
                  <a:pt x="1818402" y="845367"/>
                </a:lnTo>
                <a:cubicBezTo>
                  <a:pt x="1818402" y="846682"/>
                  <a:pt x="1818730" y="847832"/>
                  <a:pt x="1819388" y="848818"/>
                </a:cubicBezTo>
                <a:cubicBezTo>
                  <a:pt x="1820045" y="849804"/>
                  <a:pt x="1821195" y="850585"/>
                  <a:pt x="1822839" y="851160"/>
                </a:cubicBezTo>
                <a:cubicBezTo>
                  <a:pt x="1824482" y="851735"/>
                  <a:pt x="1826700" y="852228"/>
                  <a:pt x="1829494" y="852639"/>
                </a:cubicBezTo>
                <a:cubicBezTo>
                  <a:pt x="1832288" y="853050"/>
                  <a:pt x="1835656" y="853255"/>
                  <a:pt x="1839600" y="853255"/>
                </a:cubicBezTo>
                <a:cubicBezTo>
                  <a:pt x="1843709" y="853255"/>
                  <a:pt x="1847119" y="853050"/>
                  <a:pt x="1849830" y="852639"/>
                </a:cubicBezTo>
                <a:cubicBezTo>
                  <a:pt x="1852541" y="852228"/>
                  <a:pt x="1854719" y="851735"/>
                  <a:pt x="1856362" y="851160"/>
                </a:cubicBezTo>
                <a:cubicBezTo>
                  <a:pt x="1858006" y="850585"/>
                  <a:pt x="1859156" y="849804"/>
                  <a:pt x="1859813" y="848818"/>
                </a:cubicBezTo>
                <a:cubicBezTo>
                  <a:pt x="1860470" y="847832"/>
                  <a:pt x="1860799" y="846682"/>
                  <a:pt x="1860799" y="845367"/>
                </a:cubicBezTo>
                <a:lnTo>
                  <a:pt x="1860799" y="539218"/>
                </a:lnTo>
                <a:cubicBezTo>
                  <a:pt x="1860799" y="537904"/>
                  <a:pt x="1860470" y="536753"/>
                  <a:pt x="1859813" y="535767"/>
                </a:cubicBezTo>
                <a:cubicBezTo>
                  <a:pt x="1859156" y="534781"/>
                  <a:pt x="1858006" y="534001"/>
                  <a:pt x="1856362" y="533426"/>
                </a:cubicBezTo>
                <a:cubicBezTo>
                  <a:pt x="1854719" y="532851"/>
                  <a:pt x="1852541" y="532358"/>
                  <a:pt x="1849830" y="531947"/>
                </a:cubicBezTo>
                <a:cubicBezTo>
                  <a:pt x="1847119" y="531536"/>
                  <a:pt x="1843709" y="531331"/>
                  <a:pt x="1839600" y="531331"/>
                </a:cubicBezTo>
                <a:close/>
                <a:moveTo>
                  <a:pt x="4092821" y="528866"/>
                </a:moveTo>
                <a:cubicBezTo>
                  <a:pt x="4071951" y="528866"/>
                  <a:pt x="4052930" y="532645"/>
                  <a:pt x="4035757" y="540204"/>
                </a:cubicBezTo>
                <a:cubicBezTo>
                  <a:pt x="4018584" y="547764"/>
                  <a:pt x="4003836" y="558733"/>
                  <a:pt x="3991511" y="573112"/>
                </a:cubicBezTo>
                <a:cubicBezTo>
                  <a:pt x="3979186" y="587491"/>
                  <a:pt x="3969614" y="605033"/>
                  <a:pt x="3962794" y="625739"/>
                </a:cubicBezTo>
                <a:cubicBezTo>
                  <a:pt x="3955974" y="646444"/>
                  <a:pt x="3952564" y="670026"/>
                  <a:pt x="3952564" y="696483"/>
                </a:cubicBezTo>
                <a:cubicBezTo>
                  <a:pt x="3952564" y="722283"/>
                  <a:pt x="3955728" y="745084"/>
                  <a:pt x="3962054" y="764886"/>
                </a:cubicBezTo>
                <a:cubicBezTo>
                  <a:pt x="3968381" y="784688"/>
                  <a:pt x="3977419" y="801326"/>
                  <a:pt x="3989169" y="814802"/>
                </a:cubicBezTo>
                <a:cubicBezTo>
                  <a:pt x="4000919" y="828277"/>
                  <a:pt x="4015133" y="838465"/>
                  <a:pt x="4031813" y="845367"/>
                </a:cubicBezTo>
                <a:cubicBezTo>
                  <a:pt x="4048493" y="852269"/>
                  <a:pt x="4067185" y="855720"/>
                  <a:pt x="4087891" y="855720"/>
                </a:cubicBezTo>
                <a:cubicBezTo>
                  <a:pt x="4099887" y="855720"/>
                  <a:pt x="4110938" y="854611"/>
                  <a:pt x="4121045" y="852392"/>
                </a:cubicBezTo>
                <a:cubicBezTo>
                  <a:pt x="4131151" y="850174"/>
                  <a:pt x="4140107" y="847462"/>
                  <a:pt x="4147913" y="844258"/>
                </a:cubicBezTo>
                <a:cubicBezTo>
                  <a:pt x="4155719" y="841053"/>
                  <a:pt x="4162251" y="837767"/>
                  <a:pt x="4167509" y="834398"/>
                </a:cubicBezTo>
                <a:cubicBezTo>
                  <a:pt x="4172768" y="831029"/>
                  <a:pt x="4176219" y="828523"/>
                  <a:pt x="4177862" y="826880"/>
                </a:cubicBezTo>
                <a:cubicBezTo>
                  <a:pt x="4179506" y="825237"/>
                  <a:pt x="4180656" y="823840"/>
                  <a:pt x="4181313" y="822689"/>
                </a:cubicBezTo>
                <a:cubicBezTo>
                  <a:pt x="4181971" y="821539"/>
                  <a:pt x="4182504" y="820225"/>
                  <a:pt x="4182915" y="818746"/>
                </a:cubicBezTo>
                <a:cubicBezTo>
                  <a:pt x="4183326" y="817267"/>
                  <a:pt x="4183614" y="815541"/>
                  <a:pt x="4183778" y="813569"/>
                </a:cubicBezTo>
                <a:cubicBezTo>
                  <a:pt x="4183943" y="811597"/>
                  <a:pt x="4184025" y="809297"/>
                  <a:pt x="4184025" y="806667"/>
                </a:cubicBezTo>
                <a:cubicBezTo>
                  <a:pt x="4184025" y="802888"/>
                  <a:pt x="4183901" y="799765"/>
                  <a:pt x="4183653" y="797300"/>
                </a:cubicBezTo>
                <a:cubicBezTo>
                  <a:pt x="4183405" y="794835"/>
                  <a:pt x="4183034" y="792904"/>
                  <a:pt x="4182538" y="791508"/>
                </a:cubicBezTo>
                <a:cubicBezTo>
                  <a:pt x="4182042" y="790111"/>
                  <a:pt x="4181382" y="789166"/>
                  <a:pt x="4180556" y="788673"/>
                </a:cubicBezTo>
                <a:cubicBezTo>
                  <a:pt x="4179731" y="788180"/>
                  <a:pt x="4178739" y="787933"/>
                  <a:pt x="4177581" y="787933"/>
                </a:cubicBezTo>
                <a:cubicBezTo>
                  <a:pt x="4175103" y="787933"/>
                  <a:pt x="4171716" y="789495"/>
                  <a:pt x="4167421" y="792617"/>
                </a:cubicBezTo>
                <a:cubicBezTo>
                  <a:pt x="4163125" y="795739"/>
                  <a:pt x="4157632" y="799231"/>
                  <a:pt x="4150942" y="803093"/>
                </a:cubicBezTo>
                <a:cubicBezTo>
                  <a:pt x="4144252" y="806955"/>
                  <a:pt x="4136158" y="810447"/>
                  <a:pt x="4126658" y="813569"/>
                </a:cubicBezTo>
                <a:cubicBezTo>
                  <a:pt x="4117159" y="816691"/>
                  <a:pt x="4106050" y="818253"/>
                  <a:pt x="4093329" y="818253"/>
                </a:cubicBezTo>
                <a:cubicBezTo>
                  <a:pt x="4078296" y="818253"/>
                  <a:pt x="4064831" y="815582"/>
                  <a:pt x="4052937" y="810241"/>
                </a:cubicBezTo>
                <a:cubicBezTo>
                  <a:pt x="4041042" y="804901"/>
                  <a:pt x="4031005" y="797013"/>
                  <a:pt x="4022828" y="786578"/>
                </a:cubicBezTo>
                <a:cubicBezTo>
                  <a:pt x="4014650" y="776143"/>
                  <a:pt x="4008371" y="763161"/>
                  <a:pt x="4003993" y="747631"/>
                </a:cubicBezTo>
                <a:cubicBezTo>
                  <a:pt x="3999616" y="732102"/>
                  <a:pt x="3997427" y="714231"/>
                  <a:pt x="3997427" y="694018"/>
                </a:cubicBezTo>
                <a:cubicBezTo>
                  <a:pt x="3997427" y="673641"/>
                  <a:pt x="3999698" y="655524"/>
                  <a:pt x="4004242" y="639666"/>
                </a:cubicBezTo>
                <a:cubicBezTo>
                  <a:pt x="4008786" y="623808"/>
                  <a:pt x="4015187" y="610374"/>
                  <a:pt x="4023448" y="599364"/>
                </a:cubicBezTo>
                <a:cubicBezTo>
                  <a:pt x="4031708" y="588353"/>
                  <a:pt x="4041661" y="580014"/>
                  <a:pt x="4053308" y="574344"/>
                </a:cubicBezTo>
                <a:cubicBezTo>
                  <a:pt x="4064955" y="568675"/>
                  <a:pt x="4077883" y="565840"/>
                  <a:pt x="4092093" y="565840"/>
                </a:cubicBezTo>
                <a:cubicBezTo>
                  <a:pt x="4105145" y="565840"/>
                  <a:pt x="4116337" y="567442"/>
                  <a:pt x="4125670" y="570647"/>
                </a:cubicBezTo>
                <a:cubicBezTo>
                  <a:pt x="4135004" y="573851"/>
                  <a:pt x="4142934" y="577384"/>
                  <a:pt x="4149459" y="581246"/>
                </a:cubicBezTo>
                <a:cubicBezTo>
                  <a:pt x="4155985" y="585108"/>
                  <a:pt x="4161314" y="588641"/>
                  <a:pt x="4165445" y="591845"/>
                </a:cubicBezTo>
                <a:cubicBezTo>
                  <a:pt x="4169576" y="595050"/>
                  <a:pt x="4172797" y="596652"/>
                  <a:pt x="4175108" y="596652"/>
                </a:cubicBezTo>
                <a:cubicBezTo>
                  <a:pt x="4176431" y="596652"/>
                  <a:pt x="4177547" y="596282"/>
                  <a:pt x="4178456" y="595543"/>
                </a:cubicBezTo>
                <a:cubicBezTo>
                  <a:pt x="4179364" y="594803"/>
                  <a:pt x="4180149" y="593653"/>
                  <a:pt x="4180811" y="592092"/>
                </a:cubicBezTo>
                <a:cubicBezTo>
                  <a:pt x="4181472" y="590531"/>
                  <a:pt x="4181967" y="588600"/>
                  <a:pt x="4182297" y="586299"/>
                </a:cubicBezTo>
                <a:cubicBezTo>
                  <a:pt x="4182627" y="583999"/>
                  <a:pt x="4182792" y="581205"/>
                  <a:pt x="4182792" y="577918"/>
                </a:cubicBezTo>
                <a:cubicBezTo>
                  <a:pt x="4182792" y="574960"/>
                  <a:pt x="4182669" y="572413"/>
                  <a:pt x="4182422" y="570277"/>
                </a:cubicBezTo>
                <a:cubicBezTo>
                  <a:pt x="4182176" y="568141"/>
                  <a:pt x="4181847" y="566292"/>
                  <a:pt x="4181436" y="564731"/>
                </a:cubicBezTo>
                <a:cubicBezTo>
                  <a:pt x="4181025" y="563170"/>
                  <a:pt x="4180492" y="561814"/>
                  <a:pt x="4179834" y="560664"/>
                </a:cubicBezTo>
                <a:cubicBezTo>
                  <a:pt x="4179177" y="559513"/>
                  <a:pt x="4177739" y="557829"/>
                  <a:pt x="4175521" y="555610"/>
                </a:cubicBezTo>
                <a:cubicBezTo>
                  <a:pt x="4173302" y="553392"/>
                  <a:pt x="4169317" y="550557"/>
                  <a:pt x="4163565" y="547106"/>
                </a:cubicBezTo>
                <a:cubicBezTo>
                  <a:pt x="4157814" y="543655"/>
                  <a:pt x="4151241" y="540615"/>
                  <a:pt x="4143846" y="537986"/>
                </a:cubicBezTo>
                <a:cubicBezTo>
                  <a:pt x="4136451" y="535357"/>
                  <a:pt x="4128398" y="533179"/>
                  <a:pt x="4119689" y="531454"/>
                </a:cubicBezTo>
                <a:cubicBezTo>
                  <a:pt x="4110980" y="529728"/>
                  <a:pt x="4102023" y="528866"/>
                  <a:pt x="4092821" y="528866"/>
                </a:cubicBezTo>
                <a:close/>
                <a:moveTo>
                  <a:pt x="3083171" y="528866"/>
                </a:moveTo>
                <a:cubicBezTo>
                  <a:pt x="3062301" y="528866"/>
                  <a:pt x="3043280" y="532645"/>
                  <a:pt x="3026107" y="540204"/>
                </a:cubicBezTo>
                <a:cubicBezTo>
                  <a:pt x="3008934" y="547764"/>
                  <a:pt x="2994186" y="558733"/>
                  <a:pt x="2981861" y="573112"/>
                </a:cubicBezTo>
                <a:cubicBezTo>
                  <a:pt x="2969536" y="587491"/>
                  <a:pt x="2959964" y="605033"/>
                  <a:pt x="2953144" y="625739"/>
                </a:cubicBezTo>
                <a:cubicBezTo>
                  <a:pt x="2946325" y="646444"/>
                  <a:pt x="2942914" y="670026"/>
                  <a:pt x="2942914" y="696483"/>
                </a:cubicBezTo>
                <a:cubicBezTo>
                  <a:pt x="2942914" y="722283"/>
                  <a:pt x="2946078" y="745084"/>
                  <a:pt x="2952405" y="764886"/>
                </a:cubicBezTo>
                <a:cubicBezTo>
                  <a:pt x="2958731" y="784688"/>
                  <a:pt x="2967770" y="801326"/>
                  <a:pt x="2979519" y="814802"/>
                </a:cubicBezTo>
                <a:cubicBezTo>
                  <a:pt x="2991269" y="828277"/>
                  <a:pt x="3005483" y="838465"/>
                  <a:pt x="3022163" y="845367"/>
                </a:cubicBezTo>
                <a:cubicBezTo>
                  <a:pt x="3038843" y="852269"/>
                  <a:pt x="3057535" y="855720"/>
                  <a:pt x="3078241" y="855720"/>
                </a:cubicBezTo>
                <a:cubicBezTo>
                  <a:pt x="3090237" y="855720"/>
                  <a:pt x="3101289" y="854611"/>
                  <a:pt x="3111395" y="852392"/>
                </a:cubicBezTo>
                <a:cubicBezTo>
                  <a:pt x="3121501" y="850174"/>
                  <a:pt x="3130457" y="847462"/>
                  <a:pt x="3138263" y="844258"/>
                </a:cubicBezTo>
                <a:cubicBezTo>
                  <a:pt x="3146069" y="841053"/>
                  <a:pt x="3152601" y="837767"/>
                  <a:pt x="3157859" y="834398"/>
                </a:cubicBezTo>
                <a:cubicBezTo>
                  <a:pt x="3163118" y="831029"/>
                  <a:pt x="3166569" y="828523"/>
                  <a:pt x="3168212" y="826880"/>
                </a:cubicBezTo>
                <a:cubicBezTo>
                  <a:pt x="3169856" y="825237"/>
                  <a:pt x="3171006" y="823840"/>
                  <a:pt x="3171663" y="822689"/>
                </a:cubicBezTo>
                <a:cubicBezTo>
                  <a:pt x="3172321" y="821539"/>
                  <a:pt x="3172855" y="820225"/>
                  <a:pt x="3173265" y="818746"/>
                </a:cubicBezTo>
                <a:cubicBezTo>
                  <a:pt x="3173676" y="817267"/>
                  <a:pt x="3173964" y="815541"/>
                  <a:pt x="3174128" y="813569"/>
                </a:cubicBezTo>
                <a:cubicBezTo>
                  <a:pt x="3174293" y="811597"/>
                  <a:pt x="3174375" y="809297"/>
                  <a:pt x="3174375" y="806667"/>
                </a:cubicBezTo>
                <a:cubicBezTo>
                  <a:pt x="3174375" y="802888"/>
                  <a:pt x="3174251" y="799765"/>
                  <a:pt x="3174003" y="797300"/>
                </a:cubicBezTo>
                <a:cubicBezTo>
                  <a:pt x="3173755" y="794835"/>
                  <a:pt x="3173384" y="792904"/>
                  <a:pt x="3172888" y="791508"/>
                </a:cubicBezTo>
                <a:cubicBezTo>
                  <a:pt x="3172392" y="790111"/>
                  <a:pt x="3171732" y="789166"/>
                  <a:pt x="3170907" y="788673"/>
                </a:cubicBezTo>
                <a:cubicBezTo>
                  <a:pt x="3170081" y="788180"/>
                  <a:pt x="3169089" y="787933"/>
                  <a:pt x="3167931" y="787933"/>
                </a:cubicBezTo>
                <a:cubicBezTo>
                  <a:pt x="3165453" y="787933"/>
                  <a:pt x="3162066" y="789495"/>
                  <a:pt x="3157771" y="792617"/>
                </a:cubicBezTo>
                <a:cubicBezTo>
                  <a:pt x="3153475" y="795739"/>
                  <a:pt x="3147982" y="799231"/>
                  <a:pt x="3141292" y="803093"/>
                </a:cubicBezTo>
                <a:cubicBezTo>
                  <a:pt x="3134602" y="806955"/>
                  <a:pt x="3126508" y="810447"/>
                  <a:pt x="3117009" y="813569"/>
                </a:cubicBezTo>
                <a:cubicBezTo>
                  <a:pt x="3107509" y="816691"/>
                  <a:pt x="3096400" y="818253"/>
                  <a:pt x="3083679" y="818253"/>
                </a:cubicBezTo>
                <a:cubicBezTo>
                  <a:pt x="3068646" y="818253"/>
                  <a:pt x="3055181" y="815582"/>
                  <a:pt x="3043287" y="810241"/>
                </a:cubicBezTo>
                <a:cubicBezTo>
                  <a:pt x="3031392" y="804901"/>
                  <a:pt x="3021355" y="797013"/>
                  <a:pt x="3013178" y="786578"/>
                </a:cubicBezTo>
                <a:cubicBezTo>
                  <a:pt x="3005000" y="776143"/>
                  <a:pt x="2998721" y="763161"/>
                  <a:pt x="2994344" y="747631"/>
                </a:cubicBezTo>
                <a:cubicBezTo>
                  <a:pt x="2989966" y="732102"/>
                  <a:pt x="2987777" y="714231"/>
                  <a:pt x="2987777" y="694018"/>
                </a:cubicBezTo>
                <a:cubicBezTo>
                  <a:pt x="2987777" y="673641"/>
                  <a:pt x="2990049" y="655524"/>
                  <a:pt x="2994592" y="639666"/>
                </a:cubicBezTo>
                <a:cubicBezTo>
                  <a:pt x="2999136" y="623808"/>
                  <a:pt x="3005537" y="610374"/>
                  <a:pt x="3013798" y="599364"/>
                </a:cubicBezTo>
                <a:cubicBezTo>
                  <a:pt x="3022058" y="588353"/>
                  <a:pt x="3032011" y="580014"/>
                  <a:pt x="3043658" y="574344"/>
                </a:cubicBezTo>
                <a:cubicBezTo>
                  <a:pt x="3055305" y="568675"/>
                  <a:pt x="3068234" y="565840"/>
                  <a:pt x="3082443" y="565840"/>
                </a:cubicBezTo>
                <a:cubicBezTo>
                  <a:pt x="3095495" y="565840"/>
                  <a:pt x="3106687" y="567442"/>
                  <a:pt x="3116021" y="570647"/>
                </a:cubicBezTo>
                <a:cubicBezTo>
                  <a:pt x="3125354" y="573851"/>
                  <a:pt x="3133284" y="577384"/>
                  <a:pt x="3139809" y="581246"/>
                </a:cubicBezTo>
                <a:cubicBezTo>
                  <a:pt x="3146335" y="585108"/>
                  <a:pt x="3151664" y="588641"/>
                  <a:pt x="3155795" y="591845"/>
                </a:cubicBezTo>
                <a:cubicBezTo>
                  <a:pt x="3159926" y="595050"/>
                  <a:pt x="3163148" y="596652"/>
                  <a:pt x="3165458" y="596652"/>
                </a:cubicBezTo>
                <a:cubicBezTo>
                  <a:pt x="3166781" y="596652"/>
                  <a:pt x="3167897" y="596282"/>
                  <a:pt x="3168805" y="595543"/>
                </a:cubicBezTo>
                <a:cubicBezTo>
                  <a:pt x="3169714" y="594803"/>
                  <a:pt x="3170499" y="593653"/>
                  <a:pt x="3171161" y="592092"/>
                </a:cubicBezTo>
                <a:cubicBezTo>
                  <a:pt x="3171822" y="590531"/>
                  <a:pt x="3172317" y="588600"/>
                  <a:pt x="3172647" y="586299"/>
                </a:cubicBezTo>
                <a:cubicBezTo>
                  <a:pt x="3172977" y="583999"/>
                  <a:pt x="3173142" y="581205"/>
                  <a:pt x="3173142" y="577918"/>
                </a:cubicBezTo>
                <a:cubicBezTo>
                  <a:pt x="3173142" y="574960"/>
                  <a:pt x="3173019" y="572413"/>
                  <a:pt x="3172772" y="570277"/>
                </a:cubicBezTo>
                <a:cubicBezTo>
                  <a:pt x="3172526" y="568141"/>
                  <a:pt x="3172197" y="566292"/>
                  <a:pt x="3171786" y="564731"/>
                </a:cubicBezTo>
                <a:cubicBezTo>
                  <a:pt x="3171376" y="563170"/>
                  <a:pt x="3170842" y="561814"/>
                  <a:pt x="3170184" y="560664"/>
                </a:cubicBezTo>
                <a:cubicBezTo>
                  <a:pt x="3169527" y="559513"/>
                  <a:pt x="3168089" y="557829"/>
                  <a:pt x="3165871" y="555610"/>
                </a:cubicBezTo>
                <a:cubicBezTo>
                  <a:pt x="3163652" y="553392"/>
                  <a:pt x="3159667" y="550557"/>
                  <a:pt x="3153915" y="547106"/>
                </a:cubicBezTo>
                <a:cubicBezTo>
                  <a:pt x="3148164" y="543655"/>
                  <a:pt x="3141591" y="540615"/>
                  <a:pt x="3134196" y="537986"/>
                </a:cubicBezTo>
                <a:cubicBezTo>
                  <a:pt x="3126801" y="535357"/>
                  <a:pt x="3118749" y="533179"/>
                  <a:pt x="3110039" y="531454"/>
                </a:cubicBezTo>
                <a:cubicBezTo>
                  <a:pt x="3101330" y="529728"/>
                  <a:pt x="3092374" y="528866"/>
                  <a:pt x="3083171" y="528866"/>
                </a:cubicBezTo>
                <a:close/>
                <a:moveTo>
                  <a:pt x="5328783" y="528373"/>
                </a:moveTo>
                <a:cubicBezTo>
                  <a:pt x="5305119" y="528373"/>
                  <a:pt x="5283550" y="532358"/>
                  <a:pt x="5264077" y="540328"/>
                </a:cubicBezTo>
                <a:cubicBezTo>
                  <a:pt x="5244604" y="548298"/>
                  <a:pt x="5227924" y="559513"/>
                  <a:pt x="5214038" y="573974"/>
                </a:cubicBezTo>
                <a:cubicBezTo>
                  <a:pt x="5200153" y="588436"/>
                  <a:pt x="5189389" y="605937"/>
                  <a:pt x="5181747" y="626478"/>
                </a:cubicBezTo>
                <a:cubicBezTo>
                  <a:pt x="5174106" y="647020"/>
                  <a:pt x="5170285" y="669944"/>
                  <a:pt x="5170285" y="695251"/>
                </a:cubicBezTo>
                <a:cubicBezTo>
                  <a:pt x="5170285" y="719572"/>
                  <a:pt x="5173818" y="741592"/>
                  <a:pt x="5180885" y="761312"/>
                </a:cubicBezTo>
                <a:cubicBezTo>
                  <a:pt x="5187951" y="781032"/>
                  <a:pt x="5198181" y="797958"/>
                  <a:pt x="5211573" y="812090"/>
                </a:cubicBezTo>
                <a:cubicBezTo>
                  <a:pt x="5224966" y="826223"/>
                  <a:pt x="5241358" y="837110"/>
                  <a:pt x="5260749" y="844751"/>
                </a:cubicBezTo>
                <a:cubicBezTo>
                  <a:pt x="5280141" y="852392"/>
                  <a:pt x="5302161" y="856213"/>
                  <a:pt x="5326811" y="856213"/>
                </a:cubicBezTo>
                <a:cubicBezTo>
                  <a:pt x="5334863" y="856213"/>
                  <a:pt x="5342998" y="855720"/>
                  <a:pt x="5351214" y="854734"/>
                </a:cubicBezTo>
                <a:cubicBezTo>
                  <a:pt x="5359430" y="853748"/>
                  <a:pt x="5367565" y="852269"/>
                  <a:pt x="5375617" y="850297"/>
                </a:cubicBezTo>
                <a:cubicBezTo>
                  <a:pt x="5383670" y="848325"/>
                  <a:pt x="5391475" y="845942"/>
                  <a:pt x="5399034" y="843149"/>
                </a:cubicBezTo>
                <a:cubicBezTo>
                  <a:pt x="5406594" y="840355"/>
                  <a:pt x="5412756" y="837767"/>
                  <a:pt x="5417521" y="835384"/>
                </a:cubicBezTo>
                <a:cubicBezTo>
                  <a:pt x="5422287" y="833001"/>
                  <a:pt x="5425409" y="830249"/>
                  <a:pt x="5426888" y="827126"/>
                </a:cubicBezTo>
                <a:cubicBezTo>
                  <a:pt x="5428367" y="824004"/>
                  <a:pt x="5429107" y="820307"/>
                  <a:pt x="5429107" y="816034"/>
                </a:cubicBezTo>
                <a:lnTo>
                  <a:pt x="5429107" y="694511"/>
                </a:lnTo>
                <a:cubicBezTo>
                  <a:pt x="5429107" y="691553"/>
                  <a:pt x="5428696" y="688924"/>
                  <a:pt x="5427874" y="686623"/>
                </a:cubicBezTo>
                <a:cubicBezTo>
                  <a:pt x="5427053" y="684323"/>
                  <a:pt x="5425902" y="682515"/>
                  <a:pt x="5424423" y="681200"/>
                </a:cubicBezTo>
                <a:cubicBezTo>
                  <a:pt x="5422944" y="679886"/>
                  <a:pt x="5421301" y="678900"/>
                  <a:pt x="5419493" y="678242"/>
                </a:cubicBezTo>
                <a:cubicBezTo>
                  <a:pt x="5417686" y="677585"/>
                  <a:pt x="5415878" y="677256"/>
                  <a:pt x="5414070" y="677256"/>
                </a:cubicBezTo>
                <a:lnTo>
                  <a:pt x="5312760" y="677256"/>
                </a:lnTo>
                <a:cubicBezTo>
                  <a:pt x="5311281" y="677256"/>
                  <a:pt x="5310049" y="677585"/>
                  <a:pt x="5309063" y="678242"/>
                </a:cubicBezTo>
                <a:cubicBezTo>
                  <a:pt x="5308077" y="678900"/>
                  <a:pt x="5307214" y="679927"/>
                  <a:pt x="5306475" y="681324"/>
                </a:cubicBezTo>
                <a:cubicBezTo>
                  <a:pt x="5305735" y="682721"/>
                  <a:pt x="5305201" y="684528"/>
                  <a:pt x="5304872" y="686747"/>
                </a:cubicBezTo>
                <a:cubicBezTo>
                  <a:pt x="5304544" y="688965"/>
                  <a:pt x="5304379" y="691635"/>
                  <a:pt x="5304379" y="694758"/>
                </a:cubicBezTo>
                <a:cubicBezTo>
                  <a:pt x="5304379" y="700674"/>
                  <a:pt x="5305078" y="705028"/>
                  <a:pt x="5306475" y="707822"/>
                </a:cubicBezTo>
                <a:cubicBezTo>
                  <a:pt x="5307872" y="710616"/>
                  <a:pt x="5309967" y="712013"/>
                  <a:pt x="5312760" y="712013"/>
                </a:cubicBezTo>
                <a:lnTo>
                  <a:pt x="5386709" y="712013"/>
                </a:lnTo>
                <a:lnTo>
                  <a:pt x="5386709" y="804942"/>
                </a:lnTo>
                <a:cubicBezTo>
                  <a:pt x="5378000" y="809707"/>
                  <a:pt x="5368592" y="813282"/>
                  <a:pt x="5358485" y="815664"/>
                </a:cubicBezTo>
                <a:cubicBezTo>
                  <a:pt x="5348379" y="818047"/>
                  <a:pt x="5338396" y="819239"/>
                  <a:pt x="5328536" y="819239"/>
                </a:cubicBezTo>
                <a:cubicBezTo>
                  <a:pt x="5311939" y="819239"/>
                  <a:pt x="5296697" y="816445"/>
                  <a:pt x="5282811" y="810858"/>
                </a:cubicBezTo>
                <a:cubicBezTo>
                  <a:pt x="5268925" y="805270"/>
                  <a:pt x="5256970" y="797054"/>
                  <a:pt x="5246946" y="786208"/>
                </a:cubicBezTo>
                <a:cubicBezTo>
                  <a:pt x="5236922" y="775362"/>
                  <a:pt x="5229075" y="762051"/>
                  <a:pt x="5223405" y="746276"/>
                </a:cubicBezTo>
                <a:cubicBezTo>
                  <a:pt x="5217736" y="730500"/>
                  <a:pt x="5214901" y="712423"/>
                  <a:pt x="5214901" y="692046"/>
                </a:cubicBezTo>
                <a:cubicBezTo>
                  <a:pt x="5214901" y="673806"/>
                  <a:pt x="5217489" y="656879"/>
                  <a:pt x="5222666" y="641268"/>
                </a:cubicBezTo>
                <a:cubicBezTo>
                  <a:pt x="5227842" y="625657"/>
                  <a:pt x="5235279" y="612181"/>
                  <a:pt x="5244974" y="600843"/>
                </a:cubicBezTo>
                <a:cubicBezTo>
                  <a:pt x="5254669" y="589504"/>
                  <a:pt x="5266501" y="580630"/>
                  <a:pt x="5280469" y="574221"/>
                </a:cubicBezTo>
                <a:cubicBezTo>
                  <a:pt x="5294438" y="567812"/>
                  <a:pt x="5310214" y="564608"/>
                  <a:pt x="5327797" y="564608"/>
                </a:cubicBezTo>
                <a:cubicBezTo>
                  <a:pt x="5342586" y="564608"/>
                  <a:pt x="5355363" y="566169"/>
                  <a:pt x="5366127" y="569291"/>
                </a:cubicBezTo>
                <a:cubicBezTo>
                  <a:pt x="5376891" y="572413"/>
                  <a:pt x="5386135" y="575864"/>
                  <a:pt x="5393858" y="579644"/>
                </a:cubicBezTo>
                <a:cubicBezTo>
                  <a:pt x="5401581" y="583423"/>
                  <a:pt x="5407744" y="586874"/>
                  <a:pt x="5412345" y="589997"/>
                </a:cubicBezTo>
                <a:cubicBezTo>
                  <a:pt x="5416947" y="593119"/>
                  <a:pt x="5420233" y="594680"/>
                  <a:pt x="5422205" y="594680"/>
                </a:cubicBezTo>
                <a:cubicBezTo>
                  <a:pt x="5423356" y="594680"/>
                  <a:pt x="5424423" y="594351"/>
                  <a:pt x="5425409" y="593694"/>
                </a:cubicBezTo>
                <a:cubicBezTo>
                  <a:pt x="5426395" y="593037"/>
                  <a:pt x="5427217" y="591928"/>
                  <a:pt x="5427874" y="590366"/>
                </a:cubicBezTo>
                <a:cubicBezTo>
                  <a:pt x="5428532" y="588805"/>
                  <a:pt x="5429025" y="586833"/>
                  <a:pt x="5429353" y="584451"/>
                </a:cubicBezTo>
                <a:cubicBezTo>
                  <a:pt x="5429682" y="582068"/>
                  <a:pt x="5429846" y="579315"/>
                  <a:pt x="5429846" y="576193"/>
                </a:cubicBezTo>
                <a:cubicBezTo>
                  <a:pt x="5429846" y="570934"/>
                  <a:pt x="5429435" y="566908"/>
                  <a:pt x="5428614" y="564115"/>
                </a:cubicBezTo>
                <a:cubicBezTo>
                  <a:pt x="5427792" y="561321"/>
                  <a:pt x="5426313" y="558856"/>
                  <a:pt x="5424177" y="556720"/>
                </a:cubicBezTo>
                <a:cubicBezTo>
                  <a:pt x="5422040" y="554583"/>
                  <a:pt x="5418138" y="551831"/>
                  <a:pt x="5412468" y="548462"/>
                </a:cubicBezTo>
                <a:cubicBezTo>
                  <a:pt x="5406799" y="545093"/>
                  <a:pt x="5399815" y="541971"/>
                  <a:pt x="5391516" y="539095"/>
                </a:cubicBezTo>
                <a:cubicBezTo>
                  <a:pt x="5383217" y="536219"/>
                  <a:pt x="5373727" y="533713"/>
                  <a:pt x="5363046" y="531577"/>
                </a:cubicBezTo>
                <a:cubicBezTo>
                  <a:pt x="5352364" y="529441"/>
                  <a:pt x="5340943" y="528373"/>
                  <a:pt x="5328783" y="528373"/>
                </a:cubicBezTo>
                <a:close/>
                <a:moveTo>
                  <a:pt x="3822316" y="528126"/>
                </a:moveTo>
                <a:cubicBezTo>
                  <a:pt x="3808513" y="528126"/>
                  <a:pt x="3795654" y="529975"/>
                  <a:pt x="3783740" y="533672"/>
                </a:cubicBezTo>
                <a:cubicBezTo>
                  <a:pt x="3771826" y="537370"/>
                  <a:pt x="3761555" y="542752"/>
                  <a:pt x="3752928" y="549818"/>
                </a:cubicBezTo>
                <a:cubicBezTo>
                  <a:pt x="3744300" y="556884"/>
                  <a:pt x="3737563" y="565635"/>
                  <a:pt x="3732715" y="576070"/>
                </a:cubicBezTo>
                <a:cubicBezTo>
                  <a:pt x="3727867" y="586505"/>
                  <a:pt x="3725443" y="598378"/>
                  <a:pt x="3725443" y="611688"/>
                </a:cubicBezTo>
                <a:cubicBezTo>
                  <a:pt x="3725443" y="624671"/>
                  <a:pt x="3727539" y="635804"/>
                  <a:pt x="3731729" y="645089"/>
                </a:cubicBezTo>
                <a:cubicBezTo>
                  <a:pt x="3735919" y="654373"/>
                  <a:pt x="3741383" y="662467"/>
                  <a:pt x="3748121" y="669369"/>
                </a:cubicBezTo>
                <a:cubicBezTo>
                  <a:pt x="3754859" y="676271"/>
                  <a:pt x="3762500" y="682269"/>
                  <a:pt x="3771045" y="687363"/>
                </a:cubicBezTo>
                <a:cubicBezTo>
                  <a:pt x="3779590" y="692457"/>
                  <a:pt x="3788382" y="697099"/>
                  <a:pt x="3797420" y="701290"/>
                </a:cubicBezTo>
                <a:cubicBezTo>
                  <a:pt x="3806458" y="705480"/>
                  <a:pt x="3815291" y="709589"/>
                  <a:pt x="3823919" y="713615"/>
                </a:cubicBezTo>
                <a:cubicBezTo>
                  <a:pt x="3832546" y="717641"/>
                  <a:pt x="3840228" y="722078"/>
                  <a:pt x="3846966" y="726926"/>
                </a:cubicBezTo>
                <a:cubicBezTo>
                  <a:pt x="3853704" y="731773"/>
                  <a:pt x="3859126" y="737402"/>
                  <a:pt x="3863235" y="743811"/>
                </a:cubicBezTo>
                <a:cubicBezTo>
                  <a:pt x="3867343" y="750219"/>
                  <a:pt x="3869397" y="757943"/>
                  <a:pt x="3869397" y="766981"/>
                </a:cubicBezTo>
                <a:cubicBezTo>
                  <a:pt x="3869397" y="775362"/>
                  <a:pt x="3867918" y="782839"/>
                  <a:pt x="3864960" y="789412"/>
                </a:cubicBezTo>
                <a:cubicBezTo>
                  <a:pt x="3862002" y="795986"/>
                  <a:pt x="3857771" y="801532"/>
                  <a:pt x="3852266" y="806051"/>
                </a:cubicBezTo>
                <a:cubicBezTo>
                  <a:pt x="3846761" y="810570"/>
                  <a:pt x="3840187" y="814062"/>
                  <a:pt x="3832546" y="816527"/>
                </a:cubicBezTo>
                <a:cubicBezTo>
                  <a:pt x="3824905" y="818992"/>
                  <a:pt x="3816483" y="820225"/>
                  <a:pt x="3807280" y="820225"/>
                </a:cubicBezTo>
                <a:cubicBezTo>
                  <a:pt x="3795120" y="820225"/>
                  <a:pt x="3784397" y="818787"/>
                  <a:pt x="3775112" y="815911"/>
                </a:cubicBezTo>
                <a:cubicBezTo>
                  <a:pt x="3765828" y="813035"/>
                  <a:pt x="3757899" y="809954"/>
                  <a:pt x="3751325" y="806667"/>
                </a:cubicBezTo>
                <a:cubicBezTo>
                  <a:pt x="3744752" y="803381"/>
                  <a:pt x="3739370" y="800340"/>
                  <a:pt x="3735180" y="797547"/>
                </a:cubicBezTo>
                <a:cubicBezTo>
                  <a:pt x="3730990" y="794753"/>
                  <a:pt x="3727744" y="793356"/>
                  <a:pt x="3725443" y="793356"/>
                </a:cubicBezTo>
                <a:cubicBezTo>
                  <a:pt x="3724129" y="793356"/>
                  <a:pt x="3722978" y="793644"/>
                  <a:pt x="3721992" y="794219"/>
                </a:cubicBezTo>
                <a:cubicBezTo>
                  <a:pt x="3721006" y="794794"/>
                  <a:pt x="3720185" y="795821"/>
                  <a:pt x="3719527" y="797300"/>
                </a:cubicBezTo>
                <a:cubicBezTo>
                  <a:pt x="3718870" y="798779"/>
                  <a:pt x="3718377" y="800710"/>
                  <a:pt x="3718048" y="803093"/>
                </a:cubicBezTo>
                <a:cubicBezTo>
                  <a:pt x="3717720" y="805476"/>
                  <a:pt x="3717555" y="808475"/>
                  <a:pt x="3717555" y="812090"/>
                </a:cubicBezTo>
                <a:cubicBezTo>
                  <a:pt x="3717555" y="817184"/>
                  <a:pt x="3718007" y="821252"/>
                  <a:pt x="3718911" y="824292"/>
                </a:cubicBezTo>
                <a:cubicBezTo>
                  <a:pt x="3719815" y="827332"/>
                  <a:pt x="3721212" y="829838"/>
                  <a:pt x="3723102" y="831810"/>
                </a:cubicBezTo>
                <a:cubicBezTo>
                  <a:pt x="3724991" y="833782"/>
                  <a:pt x="3728360" y="836165"/>
                  <a:pt x="3733208" y="838958"/>
                </a:cubicBezTo>
                <a:cubicBezTo>
                  <a:pt x="3738056" y="841752"/>
                  <a:pt x="3744054" y="844463"/>
                  <a:pt x="3751202" y="847093"/>
                </a:cubicBezTo>
                <a:cubicBezTo>
                  <a:pt x="3758351" y="849722"/>
                  <a:pt x="3766485" y="851940"/>
                  <a:pt x="3775605" y="853748"/>
                </a:cubicBezTo>
                <a:cubicBezTo>
                  <a:pt x="3784726" y="855556"/>
                  <a:pt x="3794627" y="856460"/>
                  <a:pt x="3805308" y="856460"/>
                </a:cubicBezTo>
                <a:cubicBezTo>
                  <a:pt x="3820591" y="856460"/>
                  <a:pt x="3834847" y="854405"/>
                  <a:pt x="3848075" y="850297"/>
                </a:cubicBezTo>
                <a:cubicBezTo>
                  <a:pt x="3861304" y="846189"/>
                  <a:pt x="3872807" y="840067"/>
                  <a:pt x="3882585" y="831933"/>
                </a:cubicBezTo>
                <a:cubicBezTo>
                  <a:pt x="3892363" y="823799"/>
                  <a:pt x="3900004" y="813898"/>
                  <a:pt x="3905509" y="802230"/>
                </a:cubicBezTo>
                <a:cubicBezTo>
                  <a:pt x="3911014" y="790563"/>
                  <a:pt x="3913767" y="777252"/>
                  <a:pt x="3913767" y="762298"/>
                </a:cubicBezTo>
                <a:cubicBezTo>
                  <a:pt x="3913767" y="749644"/>
                  <a:pt x="3911671" y="738675"/>
                  <a:pt x="3907481" y="729391"/>
                </a:cubicBezTo>
                <a:cubicBezTo>
                  <a:pt x="3903291" y="720106"/>
                  <a:pt x="3897785" y="712054"/>
                  <a:pt x="3890966" y="705234"/>
                </a:cubicBezTo>
                <a:cubicBezTo>
                  <a:pt x="3884146" y="698414"/>
                  <a:pt x="3876381" y="692498"/>
                  <a:pt x="3867672" y="687486"/>
                </a:cubicBezTo>
                <a:cubicBezTo>
                  <a:pt x="3858962" y="682474"/>
                  <a:pt x="3850088" y="677873"/>
                  <a:pt x="3841050" y="673682"/>
                </a:cubicBezTo>
                <a:cubicBezTo>
                  <a:pt x="3832012" y="669492"/>
                  <a:pt x="3823138" y="665343"/>
                  <a:pt x="3814429" y="661234"/>
                </a:cubicBezTo>
                <a:cubicBezTo>
                  <a:pt x="3805719" y="657126"/>
                  <a:pt x="3797954" y="652607"/>
                  <a:pt x="3791135" y="647677"/>
                </a:cubicBezTo>
                <a:cubicBezTo>
                  <a:pt x="3784315" y="642747"/>
                  <a:pt x="3778851" y="637078"/>
                  <a:pt x="3774743" y="630669"/>
                </a:cubicBezTo>
                <a:cubicBezTo>
                  <a:pt x="3770634" y="624260"/>
                  <a:pt x="3768580" y="616618"/>
                  <a:pt x="3768580" y="607744"/>
                </a:cubicBezTo>
                <a:cubicBezTo>
                  <a:pt x="3768580" y="601664"/>
                  <a:pt x="3769648" y="595913"/>
                  <a:pt x="3771785" y="590490"/>
                </a:cubicBezTo>
                <a:cubicBezTo>
                  <a:pt x="3773921" y="585067"/>
                  <a:pt x="3777125" y="580383"/>
                  <a:pt x="3781398" y="576439"/>
                </a:cubicBezTo>
                <a:cubicBezTo>
                  <a:pt x="3785671" y="572495"/>
                  <a:pt x="3791093" y="569332"/>
                  <a:pt x="3797667" y="566949"/>
                </a:cubicBezTo>
                <a:cubicBezTo>
                  <a:pt x="3804240" y="564566"/>
                  <a:pt x="3811964" y="563375"/>
                  <a:pt x="3820838" y="563375"/>
                </a:cubicBezTo>
                <a:cubicBezTo>
                  <a:pt x="3830369" y="563375"/>
                  <a:pt x="3838955" y="564566"/>
                  <a:pt x="3846596" y="566949"/>
                </a:cubicBezTo>
                <a:cubicBezTo>
                  <a:pt x="3854238" y="569332"/>
                  <a:pt x="3860852" y="571961"/>
                  <a:pt x="3866439" y="574837"/>
                </a:cubicBezTo>
                <a:cubicBezTo>
                  <a:pt x="3872027" y="577713"/>
                  <a:pt x="3876751" y="580301"/>
                  <a:pt x="3880613" y="582602"/>
                </a:cubicBezTo>
                <a:cubicBezTo>
                  <a:pt x="3884475" y="584902"/>
                  <a:pt x="3887309" y="586053"/>
                  <a:pt x="3889117" y="586053"/>
                </a:cubicBezTo>
                <a:cubicBezTo>
                  <a:pt x="3890267" y="586053"/>
                  <a:pt x="3891294" y="585683"/>
                  <a:pt x="3892198" y="584944"/>
                </a:cubicBezTo>
                <a:cubicBezTo>
                  <a:pt x="3893102" y="584204"/>
                  <a:pt x="3893800" y="583054"/>
                  <a:pt x="3894293" y="581493"/>
                </a:cubicBezTo>
                <a:cubicBezTo>
                  <a:pt x="3894786" y="579931"/>
                  <a:pt x="3895156" y="578001"/>
                  <a:pt x="3895403" y="575700"/>
                </a:cubicBezTo>
                <a:cubicBezTo>
                  <a:pt x="3895649" y="573399"/>
                  <a:pt x="3895772" y="570770"/>
                  <a:pt x="3895772" y="567812"/>
                </a:cubicBezTo>
                <a:cubicBezTo>
                  <a:pt x="3895772" y="564690"/>
                  <a:pt x="3895690" y="562143"/>
                  <a:pt x="3895526" y="560171"/>
                </a:cubicBezTo>
                <a:cubicBezTo>
                  <a:pt x="3895362" y="558199"/>
                  <a:pt x="3895115" y="556514"/>
                  <a:pt x="3894786" y="555117"/>
                </a:cubicBezTo>
                <a:cubicBezTo>
                  <a:pt x="3894458" y="553721"/>
                  <a:pt x="3894047" y="552570"/>
                  <a:pt x="3893554" y="551666"/>
                </a:cubicBezTo>
                <a:cubicBezTo>
                  <a:pt x="3893061" y="550763"/>
                  <a:pt x="3892034" y="549530"/>
                  <a:pt x="3890473" y="547969"/>
                </a:cubicBezTo>
                <a:cubicBezTo>
                  <a:pt x="3888912" y="546408"/>
                  <a:pt x="3885666" y="544354"/>
                  <a:pt x="3880736" y="541807"/>
                </a:cubicBezTo>
                <a:cubicBezTo>
                  <a:pt x="3875806" y="539259"/>
                  <a:pt x="3870178" y="536959"/>
                  <a:pt x="3863851" y="534905"/>
                </a:cubicBezTo>
                <a:cubicBezTo>
                  <a:pt x="3857525" y="532851"/>
                  <a:pt x="3850787" y="531207"/>
                  <a:pt x="3843638" y="529975"/>
                </a:cubicBezTo>
                <a:cubicBezTo>
                  <a:pt x="3836490" y="528742"/>
                  <a:pt x="3829383" y="528126"/>
                  <a:pt x="3822316" y="528126"/>
                </a:cubicBezTo>
                <a:close/>
                <a:moveTo>
                  <a:pt x="1489133" y="528126"/>
                </a:moveTo>
                <a:cubicBezTo>
                  <a:pt x="1464812" y="528126"/>
                  <a:pt x="1443532" y="532029"/>
                  <a:pt x="1425291" y="539835"/>
                </a:cubicBezTo>
                <a:cubicBezTo>
                  <a:pt x="1407050" y="547640"/>
                  <a:pt x="1391849" y="558733"/>
                  <a:pt x="1379689" y="573112"/>
                </a:cubicBezTo>
                <a:cubicBezTo>
                  <a:pt x="1367528" y="587491"/>
                  <a:pt x="1358408" y="604951"/>
                  <a:pt x="1352328" y="625492"/>
                </a:cubicBezTo>
                <a:cubicBezTo>
                  <a:pt x="1346247" y="646034"/>
                  <a:pt x="1343208" y="668876"/>
                  <a:pt x="1343208" y="694018"/>
                </a:cubicBezTo>
                <a:cubicBezTo>
                  <a:pt x="1343208" y="720311"/>
                  <a:pt x="1346001" y="743564"/>
                  <a:pt x="1351588" y="763777"/>
                </a:cubicBezTo>
                <a:cubicBezTo>
                  <a:pt x="1357176" y="783990"/>
                  <a:pt x="1365680" y="800916"/>
                  <a:pt x="1377101" y="814555"/>
                </a:cubicBezTo>
                <a:cubicBezTo>
                  <a:pt x="1388522" y="828195"/>
                  <a:pt x="1402983" y="838589"/>
                  <a:pt x="1420484" y="845737"/>
                </a:cubicBezTo>
                <a:cubicBezTo>
                  <a:pt x="1437985" y="852885"/>
                  <a:pt x="1458732" y="856460"/>
                  <a:pt x="1482725" y="856460"/>
                </a:cubicBezTo>
                <a:cubicBezTo>
                  <a:pt x="1507046" y="856460"/>
                  <a:pt x="1528326" y="852557"/>
                  <a:pt x="1546567" y="844751"/>
                </a:cubicBezTo>
                <a:cubicBezTo>
                  <a:pt x="1564808" y="836945"/>
                  <a:pt x="1579967" y="825771"/>
                  <a:pt x="1592046" y="811227"/>
                </a:cubicBezTo>
                <a:cubicBezTo>
                  <a:pt x="1604124" y="796684"/>
                  <a:pt x="1613203" y="779060"/>
                  <a:pt x="1619284" y="758354"/>
                </a:cubicBezTo>
                <a:cubicBezTo>
                  <a:pt x="1625364" y="737648"/>
                  <a:pt x="1628404" y="714395"/>
                  <a:pt x="1628404" y="688595"/>
                </a:cubicBezTo>
                <a:cubicBezTo>
                  <a:pt x="1628404" y="662795"/>
                  <a:pt x="1625569" y="639912"/>
                  <a:pt x="1619900" y="619946"/>
                </a:cubicBezTo>
                <a:cubicBezTo>
                  <a:pt x="1614230" y="599980"/>
                  <a:pt x="1605603" y="583218"/>
                  <a:pt x="1594018" y="569661"/>
                </a:cubicBezTo>
                <a:cubicBezTo>
                  <a:pt x="1582432" y="556103"/>
                  <a:pt x="1567930" y="545792"/>
                  <a:pt x="1550511" y="538725"/>
                </a:cubicBezTo>
                <a:cubicBezTo>
                  <a:pt x="1533092" y="531659"/>
                  <a:pt x="1512633" y="528126"/>
                  <a:pt x="1489133" y="528126"/>
                </a:cubicBezTo>
                <a:close/>
                <a:moveTo>
                  <a:pt x="0" y="0"/>
                </a:moveTo>
                <a:lnTo>
                  <a:pt x="6531429" y="0"/>
                </a:lnTo>
                <a:lnTo>
                  <a:pt x="6531429" y="1327582"/>
                </a:lnTo>
                <a:lnTo>
                  <a:pt x="0" y="1327582"/>
                </a:lnTo>
                <a:close/>
              </a:path>
            </a:pathLst>
          </a:cu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dirty="0">
              <a:solidFill>
                <a:schemeClr val="tx1"/>
              </a:solidFill>
            </a:endParaRPr>
          </a:p>
        </p:txBody>
      </p:sp>
    </p:spTree>
    <p:extLst>
      <p:ext uri="{BB962C8B-B14F-4D97-AF65-F5344CB8AC3E}">
        <p14:creationId xmlns:p14="http://schemas.microsoft.com/office/powerpoint/2010/main" val="10921264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Free Cloud Gate in Chicago Stock Photo">
            <a:extLst>
              <a:ext uri="{FF2B5EF4-FFF2-40B4-BE49-F238E27FC236}">
                <a16:creationId xmlns:a16="http://schemas.microsoft.com/office/drawing/2014/main" id="{9FFAC114-33F1-42F0-C099-51A03773919F}"/>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12500" b="1250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D3AEE7B5-5C5E-6047-A35A-8A608200E4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4977" y="2513692"/>
            <a:ext cx="10482046" cy="3683907"/>
          </a:xfrm>
          <a:prstGeom prst="rect">
            <a:avLst/>
          </a:prstGeom>
        </p:spPr>
      </p:pic>
      <p:sp>
        <p:nvSpPr>
          <p:cNvPr id="15" name="Freeform: Shape 14">
            <a:extLst>
              <a:ext uri="{FF2B5EF4-FFF2-40B4-BE49-F238E27FC236}">
                <a16:creationId xmlns:a16="http://schemas.microsoft.com/office/drawing/2014/main" id="{2931EBCD-EBE0-6526-0726-6A89CF9AE3F9}"/>
              </a:ext>
            </a:extLst>
          </p:cNvPr>
          <p:cNvSpPr/>
          <p:nvPr/>
        </p:nvSpPr>
        <p:spPr>
          <a:xfrm>
            <a:off x="2830286" y="754743"/>
            <a:ext cx="6531429" cy="1327582"/>
          </a:xfrm>
          <a:custGeom>
            <a:avLst/>
            <a:gdLst/>
            <a:ahLst/>
            <a:cxnLst/>
            <a:rect l="l" t="t" r="r" b="b"/>
            <a:pathLst>
              <a:path w="6531429" h="1327582">
                <a:moveTo>
                  <a:pt x="4339062" y="575207"/>
                </a:moveTo>
                <a:lnTo>
                  <a:pt x="4339308" y="575207"/>
                </a:lnTo>
                <a:lnTo>
                  <a:pt x="4395016" y="734197"/>
                </a:lnTo>
                <a:lnTo>
                  <a:pt x="4284093" y="734197"/>
                </a:lnTo>
                <a:close/>
                <a:moveTo>
                  <a:pt x="2413249" y="567812"/>
                </a:moveTo>
                <a:lnTo>
                  <a:pt x="2452442" y="567812"/>
                </a:lnTo>
                <a:cubicBezTo>
                  <a:pt x="2459673" y="567812"/>
                  <a:pt x="2467109" y="568387"/>
                  <a:pt x="2474750" y="569537"/>
                </a:cubicBezTo>
                <a:cubicBezTo>
                  <a:pt x="2482392" y="570688"/>
                  <a:pt x="2489786" y="573399"/>
                  <a:pt x="2496935" y="577672"/>
                </a:cubicBezTo>
                <a:cubicBezTo>
                  <a:pt x="2504083" y="581944"/>
                  <a:pt x="2510081" y="588436"/>
                  <a:pt x="2514929" y="597145"/>
                </a:cubicBezTo>
                <a:cubicBezTo>
                  <a:pt x="2519777" y="605855"/>
                  <a:pt x="2522201" y="616700"/>
                  <a:pt x="2522201" y="629683"/>
                </a:cubicBezTo>
                <a:cubicBezTo>
                  <a:pt x="2522201" y="639214"/>
                  <a:pt x="2520722" y="648047"/>
                  <a:pt x="2517764" y="656181"/>
                </a:cubicBezTo>
                <a:cubicBezTo>
                  <a:pt x="2514806" y="664315"/>
                  <a:pt x="2510451" y="671299"/>
                  <a:pt x="2504699" y="677133"/>
                </a:cubicBezTo>
                <a:cubicBezTo>
                  <a:pt x="2498948" y="682967"/>
                  <a:pt x="2491840" y="687527"/>
                  <a:pt x="2483377" y="690814"/>
                </a:cubicBezTo>
                <a:cubicBezTo>
                  <a:pt x="2474914" y="694100"/>
                  <a:pt x="2464274" y="695744"/>
                  <a:pt x="2451456" y="695744"/>
                </a:cubicBezTo>
                <a:lnTo>
                  <a:pt x="2413249" y="695744"/>
                </a:lnTo>
                <a:close/>
                <a:moveTo>
                  <a:pt x="1486545" y="564361"/>
                </a:moveTo>
                <a:cubicBezTo>
                  <a:pt x="1504927" y="564361"/>
                  <a:pt x="1520354" y="567566"/>
                  <a:pt x="1532827" y="573974"/>
                </a:cubicBezTo>
                <a:cubicBezTo>
                  <a:pt x="1545299" y="580383"/>
                  <a:pt x="1555270" y="589298"/>
                  <a:pt x="1562738" y="600719"/>
                </a:cubicBezTo>
                <a:cubicBezTo>
                  <a:pt x="1570206" y="612140"/>
                  <a:pt x="1575540" y="625615"/>
                  <a:pt x="1578741" y="641145"/>
                </a:cubicBezTo>
                <a:cubicBezTo>
                  <a:pt x="1581941" y="656674"/>
                  <a:pt x="1583542" y="673477"/>
                  <a:pt x="1583542" y="691553"/>
                </a:cubicBezTo>
                <a:cubicBezTo>
                  <a:pt x="1583542" y="708808"/>
                  <a:pt x="1581900" y="725159"/>
                  <a:pt x="1578617" y="740606"/>
                </a:cubicBezTo>
                <a:cubicBezTo>
                  <a:pt x="1575335" y="756053"/>
                  <a:pt x="1569837" y="769652"/>
                  <a:pt x="1562123" y="781401"/>
                </a:cubicBezTo>
                <a:cubicBezTo>
                  <a:pt x="1554410" y="793151"/>
                  <a:pt x="1544234" y="802477"/>
                  <a:pt x="1531596" y="809379"/>
                </a:cubicBezTo>
                <a:cubicBezTo>
                  <a:pt x="1518958" y="816281"/>
                  <a:pt x="1503366" y="819732"/>
                  <a:pt x="1484820" y="819732"/>
                </a:cubicBezTo>
                <a:cubicBezTo>
                  <a:pt x="1466112" y="819732"/>
                  <a:pt x="1450562" y="816568"/>
                  <a:pt x="1438170" y="810241"/>
                </a:cubicBezTo>
                <a:cubicBezTo>
                  <a:pt x="1425779" y="803915"/>
                  <a:pt x="1415890" y="795041"/>
                  <a:pt x="1408504" y="783620"/>
                </a:cubicBezTo>
                <a:cubicBezTo>
                  <a:pt x="1401118" y="772199"/>
                  <a:pt x="1395866" y="758600"/>
                  <a:pt x="1392747" y="742825"/>
                </a:cubicBezTo>
                <a:cubicBezTo>
                  <a:pt x="1389629" y="727049"/>
                  <a:pt x="1388070" y="709794"/>
                  <a:pt x="1388070" y="691060"/>
                </a:cubicBezTo>
                <a:cubicBezTo>
                  <a:pt x="1388070" y="674134"/>
                  <a:pt x="1389752" y="657989"/>
                  <a:pt x="1393117" y="642624"/>
                </a:cubicBezTo>
                <a:cubicBezTo>
                  <a:pt x="1396482" y="627259"/>
                  <a:pt x="1402062" y="613825"/>
                  <a:pt x="1409858" y="602322"/>
                </a:cubicBezTo>
                <a:cubicBezTo>
                  <a:pt x="1417653" y="590818"/>
                  <a:pt x="1427788" y="581616"/>
                  <a:pt x="1440262" y="574714"/>
                </a:cubicBezTo>
                <a:cubicBezTo>
                  <a:pt x="1452735" y="567812"/>
                  <a:pt x="1468163" y="564361"/>
                  <a:pt x="1486545" y="564361"/>
                </a:cubicBezTo>
                <a:close/>
                <a:moveTo>
                  <a:pt x="3321608" y="532809"/>
                </a:moveTo>
                <a:cubicBezTo>
                  <a:pt x="3320293" y="532809"/>
                  <a:pt x="3319101" y="533138"/>
                  <a:pt x="3318033" y="533795"/>
                </a:cubicBezTo>
                <a:cubicBezTo>
                  <a:pt x="3316965" y="534453"/>
                  <a:pt x="3316102" y="535521"/>
                  <a:pt x="3315445" y="537000"/>
                </a:cubicBezTo>
                <a:cubicBezTo>
                  <a:pt x="3314788" y="538479"/>
                  <a:pt x="3314254" y="540410"/>
                  <a:pt x="3313843" y="542793"/>
                </a:cubicBezTo>
                <a:cubicBezTo>
                  <a:pt x="3313432" y="545175"/>
                  <a:pt x="3313227" y="547928"/>
                  <a:pt x="3313227" y="551050"/>
                </a:cubicBezTo>
                <a:cubicBezTo>
                  <a:pt x="3313227" y="554173"/>
                  <a:pt x="3313432" y="556884"/>
                  <a:pt x="3313843" y="559185"/>
                </a:cubicBezTo>
                <a:cubicBezTo>
                  <a:pt x="3314254" y="561485"/>
                  <a:pt x="3314788" y="563334"/>
                  <a:pt x="3315445" y="564731"/>
                </a:cubicBezTo>
                <a:cubicBezTo>
                  <a:pt x="3316102" y="566128"/>
                  <a:pt x="3316965" y="567155"/>
                  <a:pt x="3318033" y="567812"/>
                </a:cubicBezTo>
                <a:cubicBezTo>
                  <a:pt x="3319101" y="568469"/>
                  <a:pt x="3320293" y="568798"/>
                  <a:pt x="3321608" y="568798"/>
                </a:cubicBezTo>
                <a:lnTo>
                  <a:pt x="3411332" y="568798"/>
                </a:lnTo>
                <a:lnTo>
                  <a:pt x="3411332" y="845367"/>
                </a:lnTo>
                <a:cubicBezTo>
                  <a:pt x="3411332" y="846682"/>
                  <a:pt x="3411661" y="847832"/>
                  <a:pt x="3412318" y="848818"/>
                </a:cubicBezTo>
                <a:cubicBezTo>
                  <a:pt x="3412975" y="849804"/>
                  <a:pt x="3414126" y="850585"/>
                  <a:pt x="3415769" y="851160"/>
                </a:cubicBezTo>
                <a:cubicBezTo>
                  <a:pt x="3417412" y="851735"/>
                  <a:pt x="3419631" y="852228"/>
                  <a:pt x="3422425" y="852639"/>
                </a:cubicBezTo>
                <a:cubicBezTo>
                  <a:pt x="3425218" y="853050"/>
                  <a:pt x="3428587" y="853255"/>
                  <a:pt x="3432531" y="853255"/>
                </a:cubicBezTo>
                <a:cubicBezTo>
                  <a:pt x="3436639" y="853255"/>
                  <a:pt x="3440049" y="853050"/>
                  <a:pt x="3442761" y="852639"/>
                </a:cubicBezTo>
                <a:cubicBezTo>
                  <a:pt x="3445472" y="852228"/>
                  <a:pt x="3447649" y="851735"/>
                  <a:pt x="3449293" y="851160"/>
                </a:cubicBezTo>
                <a:cubicBezTo>
                  <a:pt x="3450936" y="850585"/>
                  <a:pt x="3452086" y="849804"/>
                  <a:pt x="3452744" y="848818"/>
                </a:cubicBezTo>
                <a:cubicBezTo>
                  <a:pt x="3453401" y="847832"/>
                  <a:pt x="3453730" y="846682"/>
                  <a:pt x="3453730" y="845367"/>
                </a:cubicBezTo>
                <a:lnTo>
                  <a:pt x="3453730" y="568798"/>
                </a:lnTo>
                <a:lnTo>
                  <a:pt x="3543454" y="568798"/>
                </a:lnTo>
                <a:cubicBezTo>
                  <a:pt x="3544769" y="568798"/>
                  <a:pt x="3545961" y="568469"/>
                  <a:pt x="3547029" y="567812"/>
                </a:cubicBezTo>
                <a:cubicBezTo>
                  <a:pt x="3548097" y="567155"/>
                  <a:pt x="3549001" y="566128"/>
                  <a:pt x="3549740" y="564731"/>
                </a:cubicBezTo>
                <a:cubicBezTo>
                  <a:pt x="3550480" y="563334"/>
                  <a:pt x="3551014" y="561485"/>
                  <a:pt x="3551342" y="559185"/>
                </a:cubicBezTo>
                <a:cubicBezTo>
                  <a:pt x="3551671" y="556884"/>
                  <a:pt x="3551835" y="554173"/>
                  <a:pt x="3551835" y="551050"/>
                </a:cubicBezTo>
                <a:cubicBezTo>
                  <a:pt x="3551835" y="547928"/>
                  <a:pt x="3551671" y="545175"/>
                  <a:pt x="3551342" y="542793"/>
                </a:cubicBezTo>
                <a:cubicBezTo>
                  <a:pt x="3551014" y="540410"/>
                  <a:pt x="3550480" y="538479"/>
                  <a:pt x="3549740" y="537000"/>
                </a:cubicBezTo>
                <a:cubicBezTo>
                  <a:pt x="3549001" y="535521"/>
                  <a:pt x="3548097" y="534453"/>
                  <a:pt x="3547029" y="533795"/>
                </a:cubicBezTo>
                <a:cubicBezTo>
                  <a:pt x="3545961" y="533138"/>
                  <a:pt x="3544769" y="532809"/>
                  <a:pt x="3543454" y="532809"/>
                </a:cubicBezTo>
                <a:close/>
                <a:moveTo>
                  <a:pt x="2387613" y="532809"/>
                </a:moveTo>
                <a:cubicBezTo>
                  <a:pt x="2383341" y="532809"/>
                  <a:pt x="2379479" y="534206"/>
                  <a:pt x="2376028" y="537000"/>
                </a:cubicBezTo>
                <a:cubicBezTo>
                  <a:pt x="2372577" y="539794"/>
                  <a:pt x="2370852" y="544477"/>
                  <a:pt x="2370852" y="551050"/>
                </a:cubicBezTo>
                <a:lnTo>
                  <a:pt x="2370852" y="845367"/>
                </a:lnTo>
                <a:cubicBezTo>
                  <a:pt x="2370852" y="846682"/>
                  <a:pt x="2371180" y="847832"/>
                  <a:pt x="2371838" y="848818"/>
                </a:cubicBezTo>
                <a:cubicBezTo>
                  <a:pt x="2372495" y="849804"/>
                  <a:pt x="2373645" y="850585"/>
                  <a:pt x="2375289" y="851160"/>
                </a:cubicBezTo>
                <a:cubicBezTo>
                  <a:pt x="2376932" y="851735"/>
                  <a:pt x="2379109" y="852228"/>
                  <a:pt x="2381821" y="852639"/>
                </a:cubicBezTo>
                <a:cubicBezTo>
                  <a:pt x="2384532" y="853050"/>
                  <a:pt x="2387942" y="853255"/>
                  <a:pt x="2392050" y="853255"/>
                </a:cubicBezTo>
                <a:cubicBezTo>
                  <a:pt x="2396159" y="853255"/>
                  <a:pt x="2399569" y="853050"/>
                  <a:pt x="2402280" y="852639"/>
                </a:cubicBezTo>
                <a:cubicBezTo>
                  <a:pt x="2404992" y="852228"/>
                  <a:pt x="2407128" y="851735"/>
                  <a:pt x="2408689" y="851160"/>
                </a:cubicBezTo>
                <a:cubicBezTo>
                  <a:pt x="2410250" y="850585"/>
                  <a:pt x="2411400" y="849804"/>
                  <a:pt x="2412140" y="848818"/>
                </a:cubicBezTo>
                <a:cubicBezTo>
                  <a:pt x="2412879" y="847832"/>
                  <a:pt x="2413249" y="846682"/>
                  <a:pt x="2413249" y="845367"/>
                </a:cubicBezTo>
                <a:lnTo>
                  <a:pt x="2413249" y="730500"/>
                </a:lnTo>
                <a:lnTo>
                  <a:pt x="2449484" y="730500"/>
                </a:lnTo>
                <a:cubicBezTo>
                  <a:pt x="2469204" y="730500"/>
                  <a:pt x="2486171" y="728035"/>
                  <a:pt x="2500386" y="723105"/>
                </a:cubicBezTo>
                <a:cubicBezTo>
                  <a:pt x="2514600" y="718175"/>
                  <a:pt x="2526596" y="711191"/>
                  <a:pt x="2536374" y="702153"/>
                </a:cubicBezTo>
                <a:cubicBezTo>
                  <a:pt x="2546152" y="693114"/>
                  <a:pt x="2553670" y="682186"/>
                  <a:pt x="2558929" y="669369"/>
                </a:cubicBezTo>
                <a:cubicBezTo>
                  <a:pt x="2564187" y="656551"/>
                  <a:pt x="2566816" y="642172"/>
                  <a:pt x="2566816" y="626232"/>
                </a:cubicBezTo>
                <a:cubicBezTo>
                  <a:pt x="2566816" y="614236"/>
                  <a:pt x="2565132" y="603266"/>
                  <a:pt x="2561763" y="593324"/>
                </a:cubicBezTo>
                <a:cubicBezTo>
                  <a:pt x="2558394" y="583382"/>
                  <a:pt x="2553588" y="574632"/>
                  <a:pt x="2547343" y="567073"/>
                </a:cubicBezTo>
                <a:cubicBezTo>
                  <a:pt x="2541099" y="559513"/>
                  <a:pt x="2533498" y="553145"/>
                  <a:pt x="2524542" y="547969"/>
                </a:cubicBezTo>
                <a:cubicBezTo>
                  <a:pt x="2515586" y="542793"/>
                  <a:pt x="2506795" y="539259"/>
                  <a:pt x="2498167" y="537370"/>
                </a:cubicBezTo>
                <a:cubicBezTo>
                  <a:pt x="2489540" y="535480"/>
                  <a:pt x="2482063" y="534247"/>
                  <a:pt x="2475736" y="533672"/>
                </a:cubicBezTo>
                <a:cubicBezTo>
                  <a:pt x="2469409" y="533097"/>
                  <a:pt x="2462795" y="532809"/>
                  <a:pt x="2455893" y="532809"/>
                </a:cubicBezTo>
                <a:close/>
                <a:moveTo>
                  <a:pt x="1959998" y="532809"/>
                </a:moveTo>
                <a:cubicBezTo>
                  <a:pt x="1955491" y="532809"/>
                  <a:pt x="1951403" y="534288"/>
                  <a:pt x="1947732" y="537246"/>
                </a:cubicBezTo>
                <a:cubicBezTo>
                  <a:pt x="1944062" y="540204"/>
                  <a:pt x="1942227" y="545134"/>
                  <a:pt x="1942227" y="552036"/>
                </a:cubicBezTo>
                <a:lnTo>
                  <a:pt x="1942227" y="845367"/>
                </a:lnTo>
                <a:cubicBezTo>
                  <a:pt x="1942227" y="846682"/>
                  <a:pt x="1942523" y="847832"/>
                  <a:pt x="1943114" y="848818"/>
                </a:cubicBezTo>
                <a:cubicBezTo>
                  <a:pt x="1943706" y="849804"/>
                  <a:pt x="1944807" y="850585"/>
                  <a:pt x="1946415" y="851160"/>
                </a:cubicBezTo>
                <a:cubicBezTo>
                  <a:pt x="1948024" y="851735"/>
                  <a:pt x="1950182" y="852228"/>
                  <a:pt x="1952890" y="852639"/>
                </a:cubicBezTo>
                <a:cubicBezTo>
                  <a:pt x="1955597" y="853050"/>
                  <a:pt x="1958982" y="853255"/>
                  <a:pt x="1963044" y="853255"/>
                </a:cubicBezTo>
                <a:cubicBezTo>
                  <a:pt x="1967276" y="853255"/>
                  <a:pt x="1970745" y="853050"/>
                  <a:pt x="1973453" y="852639"/>
                </a:cubicBezTo>
                <a:cubicBezTo>
                  <a:pt x="1976160" y="852228"/>
                  <a:pt x="1978361" y="851735"/>
                  <a:pt x="1980054" y="851160"/>
                </a:cubicBezTo>
                <a:cubicBezTo>
                  <a:pt x="1981748" y="850585"/>
                  <a:pt x="1982933" y="849804"/>
                  <a:pt x="1983609" y="848818"/>
                </a:cubicBezTo>
                <a:cubicBezTo>
                  <a:pt x="1984286" y="847832"/>
                  <a:pt x="1984624" y="846682"/>
                  <a:pt x="1984624" y="845367"/>
                </a:cubicBezTo>
                <a:lnTo>
                  <a:pt x="1984624" y="567566"/>
                </a:lnTo>
                <a:lnTo>
                  <a:pt x="1984871" y="567566"/>
                </a:lnTo>
                <a:lnTo>
                  <a:pt x="2092343" y="846600"/>
                </a:lnTo>
                <a:cubicBezTo>
                  <a:pt x="2092672" y="847586"/>
                  <a:pt x="2093288" y="848489"/>
                  <a:pt x="2094192" y="849311"/>
                </a:cubicBezTo>
                <a:cubicBezTo>
                  <a:pt x="2095096" y="850133"/>
                  <a:pt x="2096369" y="850831"/>
                  <a:pt x="2098012" y="851406"/>
                </a:cubicBezTo>
                <a:cubicBezTo>
                  <a:pt x="2099656" y="851982"/>
                  <a:pt x="2101710" y="852433"/>
                  <a:pt x="2104175" y="852762"/>
                </a:cubicBezTo>
                <a:cubicBezTo>
                  <a:pt x="2106640" y="853091"/>
                  <a:pt x="2109598" y="853255"/>
                  <a:pt x="2113049" y="853255"/>
                </a:cubicBezTo>
                <a:cubicBezTo>
                  <a:pt x="2116335" y="853255"/>
                  <a:pt x="2119170" y="853132"/>
                  <a:pt x="2121553" y="852885"/>
                </a:cubicBezTo>
                <a:cubicBezTo>
                  <a:pt x="2123936" y="852639"/>
                  <a:pt x="2125990" y="852228"/>
                  <a:pt x="2127715" y="851653"/>
                </a:cubicBezTo>
                <a:cubicBezTo>
                  <a:pt x="2129441" y="851078"/>
                  <a:pt x="2130756" y="850379"/>
                  <a:pt x="2131659" y="849558"/>
                </a:cubicBezTo>
                <a:cubicBezTo>
                  <a:pt x="2132563" y="848736"/>
                  <a:pt x="2133262" y="847750"/>
                  <a:pt x="2133755" y="846600"/>
                </a:cubicBezTo>
                <a:lnTo>
                  <a:pt x="2246157" y="567566"/>
                </a:lnTo>
                <a:lnTo>
                  <a:pt x="2246650" y="567566"/>
                </a:lnTo>
                <a:lnTo>
                  <a:pt x="2246650" y="845367"/>
                </a:lnTo>
                <a:cubicBezTo>
                  <a:pt x="2246650" y="846682"/>
                  <a:pt x="2246988" y="847832"/>
                  <a:pt x="2247665" y="848818"/>
                </a:cubicBezTo>
                <a:cubicBezTo>
                  <a:pt x="2248342" y="849804"/>
                  <a:pt x="2249484" y="850585"/>
                  <a:pt x="2251093" y="851160"/>
                </a:cubicBezTo>
                <a:cubicBezTo>
                  <a:pt x="2252701" y="851735"/>
                  <a:pt x="2254902" y="852228"/>
                  <a:pt x="2257694" y="852639"/>
                </a:cubicBezTo>
                <a:cubicBezTo>
                  <a:pt x="2260486" y="853050"/>
                  <a:pt x="2263829" y="853255"/>
                  <a:pt x="2267722" y="853255"/>
                </a:cubicBezTo>
                <a:cubicBezTo>
                  <a:pt x="2271953" y="853255"/>
                  <a:pt x="2275380" y="853050"/>
                  <a:pt x="2278003" y="852639"/>
                </a:cubicBezTo>
                <a:cubicBezTo>
                  <a:pt x="2280626" y="852228"/>
                  <a:pt x="2282784" y="851735"/>
                  <a:pt x="2284478" y="851160"/>
                </a:cubicBezTo>
                <a:cubicBezTo>
                  <a:pt x="2286171" y="850585"/>
                  <a:pt x="2287356" y="849804"/>
                  <a:pt x="2288032" y="848818"/>
                </a:cubicBezTo>
                <a:cubicBezTo>
                  <a:pt x="2288709" y="847832"/>
                  <a:pt x="2289047" y="846682"/>
                  <a:pt x="2289047" y="845367"/>
                </a:cubicBezTo>
                <a:lnTo>
                  <a:pt x="2289047" y="552036"/>
                </a:lnTo>
                <a:cubicBezTo>
                  <a:pt x="2289047" y="548585"/>
                  <a:pt x="2288547" y="545668"/>
                  <a:pt x="2287545" y="543286"/>
                </a:cubicBezTo>
                <a:cubicBezTo>
                  <a:pt x="2286544" y="540903"/>
                  <a:pt x="2285250" y="538931"/>
                  <a:pt x="2283663" y="537370"/>
                </a:cubicBezTo>
                <a:cubicBezTo>
                  <a:pt x="2282076" y="535809"/>
                  <a:pt x="2280156" y="534658"/>
                  <a:pt x="2277903" y="533919"/>
                </a:cubicBezTo>
                <a:cubicBezTo>
                  <a:pt x="2275650" y="533179"/>
                  <a:pt x="2273270" y="532809"/>
                  <a:pt x="2270764" y="532809"/>
                </a:cubicBezTo>
                <a:lnTo>
                  <a:pt x="2243469" y="532809"/>
                </a:lnTo>
                <a:cubicBezTo>
                  <a:pt x="2239294" y="532809"/>
                  <a:pt x="2235621" y="533261"/>
                  <a:pt x="2232449" y="534165"/>
                </a:cubicBezTo>
                <a:cubicBezTo>
                  <a:pt x="2229278" y="535069"/>
                  <a:pt x="2226399" y="536548"/>
                  <a:pt x="2223810" y="538602"/>
                </a:cubicBezTo>
                <a:cubicBezTo>
                  <a:pt x="2221222" y="540656"/>
                  <a:pt x="2218843" y="543409"/>
                  <a:pt x="2216672" y="546860"/>
                </a:cubicBezTo>
                <a:cubicBezTo>
                  <a:pt x="2214501" y="550311"/>
                  <a:pt x="2212497" y="554501"/>
                  <a:pt x="2210661" y="559431"/>
                </a:cubicBezTo>
                <a:lnTo>
                  <a:pt x="2115760" y="789659"/>
                </a:lnTo>
                <a:lnTo>
                  <a:pt x="2114528" y="789659"/>
                </a:lnTo>
                <a:lnTo>
                  <a:pt x="2023324" y="558692"/>
                </a:lnTo>
                <a:cubicBezTo>
                  <a:pt x="2021822" y="554255"/>
                  <a:pt x="2020070" y="550393"/>
                  <a:pt x="2018067" y="547106"/>
                </a:cubicBezTo>
                <a:cubicBezTo>
                  <a:pt x="2016064" y="543820"/>
                  <a:pt x="2013561" y="541108"/>
                  <a:pt x="2010558" y="538972"/>
                </a:cubicBezTo>
                <a:cubicBezTo>
                  <a:pt x="2007555" y="536836"/>
                  <a:pt x="2004051" y="535274"/>
                  <a:pt x="2000046" y="534288"/>
                </a:cubicBezTo>
                <a:cubicBezTo>
                  <a:pt x="1996040" y="533302"/>
                  <a:pt x="1991368" y="532809"/>
                  <a:pt x="1986030" y="532809"/>
                </a:cubicBezTo>
                <a:close/>
                <a:moveTo>
                  <a:pt x="5086665" y="532070"/>
                </a:moveTo>
                <a:cubicBezTo>
                  <a:pt x="5082331" y="532070"/>
                  <a:pt x="5078820" y="532234"/>
                  <a:pt x="5076132" y="532563"/>
                </a:cubicBezTo>
                <a:cubicBezTo>
                  <a:pt x="5073443" y="532892"/>
                  <a:pt x="5071275" y="533426"/>
                  <a:pt x="5069628" y="534165"/>
                </a:cubicBezTo>
                <a:cubicBezTo>
                  <a:pt x="5067981" y="534905"/>
                  <a:pt x="5066811" y="535767"/>
                  <a:pt x="5066118" y="536753"/>
                </a:cubicBezTo>
                <a:cubicBezTo>
                  <a:pt x="5065424" y="537739"/>
                  <a:pt x="5065078" y="538808"/>
                  <a:pt x="5065078" y="539958"/>
                </a:cubicBezTo>
                <a:lnTo>
                  <a:pt x="5065078" y="712998"/>
                </a:lnTo>
                <a:cubicBezTo>
                  <a:pt x="5065078" y="725981"/>
                  <a:pt x="5065119" y="739497"/>
                  <a:pt x="5065201" y="753547"/>
                </a:cubicBezTo>
                <a:cubicBezTo>
                  <a:pt x="5065283" y="767597"/>
                  <a:pt x="5065489" y="781114"/>
                  <a:pt x="5065817" y="794096"/>
                </a:cubicBezTo>
                <a:lnTo>
                  <a:pt x="5065571" y="794096"/>
                </a:lnTo>
                <a:cubicBezTo>
                  <a:pt x="5061758" y="786372"/>
                  <a:pt x="5057906" y="778690"/>
                  <a:pt x="5054016" y="771048"/>
                </a:cubicBezTo>
                <a:cubicBezTo>
                  <a:pt x="5050126" y="763407"/>
                  <a:pt x="5046196" y="755642"/>
                  <a:pt x="5042225" y="747755"/>
                </a:cubicBezTo>
                <a:cubicBezTo>
                  <a:pt x="5038254" y="739867"/>
                  <a:pt x="5034125" y="731855"/>
                  <a:pt x="5029836" y="723721"/>
                </a:cubicBezTo>
                <a:cubicBezTo>
                  <a:pt x="5025549" y="715587"/>
                  <a:pt x="5021101" y="707247"/>
                  <a:pt x="5016495" y="698702"/>
                </a:cubicBezTo>
                <a:lnTo>
                  <a:pt x="4941691" y="558692"/>
                </a:lnTo>
                <a:cubicBezTo>
                  <a:pt x="4938990" y="553597"/>
                  <a:pt x="4936409" y="549366"/>
                  <a:pt x="4933949" y="545997"/>
                </a:cubicBezTo>
                <a:cubicBezTo>
                  <a:pt x="4931489" y="542628"/>
                  <a:pt x="4928945" y="539999"/>
                  <a:pt x="4926318" y="538109"/>
                </a:cubicBezTo>
                <a:cubicBezTo>
                  <a:pt x="4923690" y="536219"/>
                  <a:pt x="4920721" y="534864"/>
                  <a:pt x="4917413" y="534042"/>
                </a:cubicBezTo>
                <a:cubicBezTo>
                  <a:pt x="4914104" y="533220"/>
                  <a:pt x="4909992" y="532809"/>
                  <a:pt x="4905075" y="532809"/>
                </a:cubicBezTo>
                <a:lnTo>
                  <a:pt x="4884211" y="532809"/>
                </a:lnTo>
                <a:cubicBezTo>
                  <a:pt x="4879802" y="532809"/>
                  <a:pt x="4875732" y="534206"/>
                  <a:pt x="4872000" y="537000"/>
                </a:cubicBezTo>
                <a:cubicBezTo>
                  <a:pt x="4868268" y="539794"/>
                  <a:pt x="4866402" y="544477"/>
                  <a:pt x="4866402" y="551050"/>
                </a:cubicBezTo>
                <a:lnTo>
                  <a:pt x="4866402" y="845367"/>
                </a:lnTo>
                <a:cubicBezTo>
                  <a:pt x="4866402" y="846517"/>
                  <a:pt x="4866748" y="847627"/>
                  <a:pt x="4867441" y="848695"/>
                </a:cubicBezTo>
                <a:cubicBezTo>
                  <a:pt x="4868135" y="849763"/>
                  <a:pt x="4869262" y="850585"/>
                  <a:pt x="4870823" y="851160"/>
                </a:cubicBezTo>
                <a:cubicBezTo>
                  <a:pt x="4872384" y="851735"/>
                  <a:pt x="4874508" y="852228"/>
                  <a:pt x="4877195" y="852639"/>
                </a:cubicBezTo>
                <a:cubicBezTo>
                  <a:pt x="4879882" y="853050"/>
                  <a:pt x="4883307" y="853255"/>
                  <a:pt x="4887469" y="853255"/>
                </a:cubicBezTo>
                <a:cubicBezTo>
                  <a:pt x="4891632" y="853255"/>
                  <a:pt x="4895057" y="853050"/>
                  <a:pt x="4897745" y="852639"/>
                </a:cubicBezTo>
                <a:cubicBezTo>
                  <a:pt x="4900434" y="852228"/>
                  <a:pt x="4902601" y="851735"/>
                  <a:pt x="4904248" y="851160"/>
                </a:cubicBezTo>
                <a:cubicBezTo>
                  <a:pt x="4905896" y="850585"/>
                  <a:pt x="4907066" y="849763"/>
                  <a:pt x="4907759" y="848695"/>
                </a:cubicBezTo>
                <a:cubicBezTo>
                  <a:pt x="4908452" y="847627"/>
                  <a:pt x="4908799" y="846517"/>
                  <a:pt x="4908799" y="845367"/>
                </a:cubicBezTo>
                <a:lnTo>
                  <a:pt x="4908799" y="652853"/>
                </a:lnTo>
                <a:cubicBezTo>
                  <a:pt x="4908799" y="640693"/>
                  <a:pt x="4908717" y="628450"/>
                  <a:pt x="4908553" y="616125"/>
                </a:cubicBezTo>
                <a:cubicBezTo>
                  <a:pt x="4908388" y="603801"/>
                  <a:pt x="4908141" y="591722"/>
                  <a:pt x="4907813" y="579890"/>
                </a:cubicBezTo>
                <a:lnTo>
                  <a:pt x="4908306" y="579890"/>
                </a:lnTo>
                <a:cubicBezTo>
                  <a:pt x="4912758" y="589586"/>
                  <a:pt x="4917568" y="599569"/>
                  <a:pt x="4922736" y="609840"/>
                </a:cubicBezTo>
                <a:cubicBezTo>
                  <a:pt x="4927903" y="620110"/>
                  <a:pt x="4933030" y="629929"/>
                  <a:pt x="4938117" y="639296"/>
                </a:cubicBezTo>
                <a:lnTo>
                  <a:pt x="5035421" y="820718"/>
                </a:lnTo>
                <a:cubicBezTo>
                  <a:pt x="5038759" y="827126"/>
                  <a:pt x="5041915" y="832385"/>
                  <a:pt x="5044890" y="836493"/>
                </a:cubicBezTo>
                <a:cubicBezTo>
                  <a:pt x="5047865" y="840602"/>
                  <a:pt x="5050839" y="843847"/>
                  <a:pt x="5053812" y="846230"/>
                </a:cubicBezTo>
                <a:cubicBezTo>
                  <a:pt x="5056786" y="848613"/>
                  <a:pt x="5059930" y="850256"/>
                  <a:pt x="5063245" y="851160"/>
                </a:cubicBezTo>
                <a:cubicBezTo>
                  <a:pt x="5066559" y="852064"/>
                  <a:pt x="5070426" y="852516"/>
                  <a:pt x="5074845" y="852516"/>
                </a:cubicBezTo>
                <a:lnTo>
                  <a:pt x="5088865" y="852516"/>
                </a:lnTo>
                <a:cubicBezTo>
                  <a:pt x="5091075" y="852516"/>
                  <a:pt x="5093286" y="852187"/>
                  <a:pt x="5095495" y="851530"/>
                </a:cubicBezTo>
                <a:cubicBezTo>
                  <a:pt x="5097704" y="850872"/>
                  <a:pt x="5099701" y="849804"/>
                  <a:pt x="5101486" y="848325"/>
                </a:cubicBezTo>
                <a:cubicBezTo>
                  <a:pt x="5103271" y="846846"/>
                  <a:pt x="5104715" y="844956"/>
                  <a:pt x="5105819" y="842656"/>
                </a:cubicBezTo>
                <a:cubicBezTo>
                  <a:pt x="5106923" y="840355"/>
                  <a:pt x="5107475" y="837561"/>
                  <a:pt x="5107475" y="834275"/>
                </a:cubicBezTo>
                <a:lnTo>
                  <a:pt x="5107475" y="539958"/>
                </a:lnTo>
                <a:cubicBezTo>
                  <a:pt x="5107475" y="538808"/>
                  <a:pt x="5107129" y="537739"/>
                  <a:pt x="5106435" y="536753"/>
                </a:cubicBezTo>
                <a:cubicBezTo>
                  <a:pt x="5105742" y="535767"/>
                  <a:pt x="5104615" y="534905"/>
                  <a:pt x="5103054" y="534165"/>
                </a:cubicBezTo>
                <a:cubicBezTo>
                  <a:pt x="5101493" y="533426"/>
                  <a:pt x="5099325" y="532892"/>
                  <a:pt x="5096550" y="532563"/>
                </a:cubicBezTo>
                <a:cubicBezTo>
                  <a:pt x="5093776" y="532234"/>
                  <a:pt x="5090481" y="532070"/>
                  <a:pt x="5086665" y="532070"/>
                </a:cubicBezTo>
                <a:close/>
                <a:moveTo>
                  <a:pt x="1257616" y="532070"/>
                </a:moveTo>
                <a:cubicBezTo>
                  <a:pt x="1253282" y="532070"/>
                  <a:pt x="1249770" y="532234"/>
                  <a:pt x="1247082" y="532563"/>
                </a:cubicBezTo>
                <a:cubicBezTo>
                  <a:pt x="1244393" y="532892"/>
                  <a:pt x="1242226" y="533426"/>
                  <a:pt x="1240578" y="534165"/>
                </a:cubicBezTo>
                <a:cubicBezTo>
                  <a:pt x="1238931" y="534905"/>
                  <a:pt x="1237761" y="535767"/>
                  <a:pt x="1237068" y="536753"/>
                </a:cubicBezTo>
                <a:cubicBezTo>
                  <a:pt x="1236375" y="537739"/>
                  <a:pt x="1236028" y="538808"/>
                  <a:pt x="1236028" y="539958"/>
                </a:cubicBezTo>
                <a:lnTo>
                  <a:pt x="1236028" y="712998"/>
                </a:lnTo>
                <a:cubicBezTo>
                  <a:pt x="1236028" y="725981"/>
                  <a:pt x="1236069" y="739497"/>
                  <a:pt x="1236151" y="753547"/>
                </a:cubicBezTo>
                <a:cubicBezTo>
                  <a:pt x="1236233" y="767597"/>
                  <a:pt x="1236439" y="781114"/>
                  <a:pt x="1236767" y="794096"/>
                </a:cubicBezTo>
                <a:lnTo>
                  <a:pt x="1236521" y="794096"/>
                </a:lnTo>
                <a:cubicBezTo>
                  <a:pt x="1232708" y="786372"/>
                  <a:pt x="1228857" y="778690"/>
                  <a:pt x="1224966" y="771048"/>
                </a:cubicBezTo>
                <a:cubicBezTo>
                  <a:pt x="1221076" y="763407"/>
                  <a:pt x="1217146" y="755642"/>
                  <a:pt x="1213175" y="747755"/>
                </a:cubicBezTo>
                <a:cubicBezTo>
                  <a:pt x="1209204" y="739867"/>
                  <a:pt x="1205075" y="731855"/>
                  <a:pt x="1200787" y="723721"/>
                </a:cubicBezTo>
                <a:cubicBezTo>
                  <a:pt x="1196499" y="715587"/>
                  <a:pt x="1192051" y="707247"/>
                  <a:pt x="1187445" y="698702"/>
                </a:cubicBezTo>
                <a:lnTo>
                  <a:pt x="1112641" y="558692"/>
                </a:lnTo>
                <a:cubicBezTo>
                  <a:pt x="1109940" y="553597"/>
                  <a:pt x="1107359" y="549366"/>
                  <a:pt x="1104899" y="545997"/>
                </a:cubicBezTo>
                <a:cubicBezTo>
                  <a:pt x="1102440" y="542628"/>
                  <a:pt x="1099896" y="539999"/>
                  <a:pt x="1097268" y="538109"/>
                </a:cubicBezTo>
                <a:cubicBezTo>
                  <a:pt x="1094640" y="536219"/>
                  <a:pt x="1091672" y="534864"/>
                  <a:pt x="1088363" y="534042"/>
                </a:cubicBezTo>
                <a:cubicBezTo>
                  <a:pt x="1085055" y="533220"/>
                  <a:pt x="1080942" y="532809"/>
                  <a:pt x="1076025" y="532809"/>
                </a:cubicBezTo>
                <a:lnTo>
                  <a:pt x="1055161" y="532809"/>
                </a:lnTo>
                <a:cubicBezTo>
                  <a:pt x="1050752" y="532809"/>
                  <a:pt x="1046682" y="534206"/>
                  <a:pt x="1042950" y="537000"/>
                </a:cubicBezTo>
                <a:cubicBezTo>
                  <a:pt x="1039218" y="539794"/>
                  <a:pt x="1037352" y="544477"/>
                  <a:pt x="1037352" y="551050"/>
                </a:cubicBezTo>
                <a:lnTo>
                  <a:pt x="1037352" y="845367"/>
                </a:lnTo>
                <a:cubicBezTo>
                  <a:pt x="1037352" y="846517"/>
                  <a:pt x="1037698" y="847627"/>
                  <a:pt x="1038392" y="848695"/>
                </a:cubicBezTo>
                <a:cubicBezTo>
                  <a:pt x="1039085" y="849763"/>
                  <a:pt x="1040212" y="850585"/>
                  <a:pt x="1041773" y="851160"/>
                </a:cubicBezTo>
                <a:cubicBezTo>
                  <a:pt x="1043335" y="851735"/>
                  <a:pt x="1045458" y="852228"/>
                  <a:pt x="1048145" y="852639"/>
                </a:cubicBezTo>
                <a:cubicBezTo>
                  <a:pt x="1050833" y="853050"/>
                  <a:pt x="1054257" y="853255"/>
                  <a:pt x="1058419" y="853255"/>
                </a:cubicBezTo>
                <a:cubicBezTo>
                  <a:pt x="1062582" y="853255"/>
                  <a:pt x="1066007" y="853050"/>
                  <a:pt x="1068695" y="852639"/>
                </a:cubicBezTo>
                <a:cubicBezTo>
                  <a:pt x="1071384" y="852228"/>
                  <a:pt x="1073551" y="851735"/>
                  <a:pt x="1075198" y="851160"/>
                </a:cubicBezTo>
                <a:cubicBezTo>
                  <a:pt x="1076846" y="850585"/>
                  <a:pt x="1078016" y="849763"/>
                  <a:pt x="1078709" y="848695"/>
                </a:cubicBezTo>
                <a:cubicBezTo>
                  <a:pt x="1079403" y="847627"/>
                  <a:pt x="1079749" y="846517"/>
                  <a:pt x="1079749" y="845367"/>
                </a:cubicBezTo>
                <a:lnTo>
                  <a:pt x="1079749" y="652853"/>
                </a:lnTo>
                <a:cubicBezTo>
                  <a:pt x="1079749" y="640693"/>
                  <a:pt x="1079667" y="628450"/>
                  <a:pt x="1079503" y="616125"/>
                </a:cubicBezTo>
                <a:cubicBezTo>
                  <a:pt x="1079338" y="603801"/>
                  <a:pt x="1079092" y="591722"/>
                  <a:pt x="1078763" y="579890"/>
                </a:cubicBezTo>
                <a:lnTo>
                  <a:pt x="1079256" y="579890"/>
                </a:lnTo>
                <a:cubicBezTo>
                  <a:pt x="1083709" y="589586"/>
                  <a:pt x="1088518" y="599569"/>
                  <a:pt x="1093686" y="609840"/>
                </a:cubicBezTo>
                <a:cubicBezTo>
                  <a:pt x="1098853" y="620110"/>
                  <a:pt x="1103980" y="629929"/>
                  <a:pt x="1109067" y="639296"/>
                </a:cubicBezTo>
                <a:lnTo>
                  <a:pt x="1206371" y="820718"/>
                </a:lnTo>
                <a:cubicBezTo>
                  <a:pt x="1209709" y="827126"/>
                  <a:pt x="1212866" y="832385"/>
                  <a:pt x="1215840" y="836493"/>
                </a:cubicBezTo>
                <a:cubicBezTo>
                  <a:pt x="1218815" y="840602"/>
                  <a:pt x="1221789" y="843847"/>
                  <a:pt x="1224762" y="846230"/>
                </a:cubicBezTo>
                <a:cubicBezTo>
                  <a:pt x="1227736" y="848613"/>
                  <a:pt x="1230880" y="850256"/>
                  <a:pt x="1234195" y="851160"/>
                </a:cubicBezTo>
                <a:cubicBezTo>
                  <a:pt x="1237509" y="852064"/>
                  <a:pt x="1241377" y="852516"/>
                  <a:pt x="1245796" y="852516"/>
                </a:cubicBezTo>
                <a:lnTo>
                  <a:pt x="1259815" y="852516"/>
                </a:lnTo>
                <a:cubicBezTo>
                  <a:pt x="1262026" y="852516"/>
                  <a:pt x="1264236" y="852187"/>
                  <a:pt x="1266445" y="851530"/>
                </a:cubicBezTo>
                <a:cubicBezTo>
                  <a:pt x="1268655" y="850872"/>
                  <a:pt x="1270652" y="849804"/>
                  <a:pt x="1272436" y="848325"/>
                </a:cubicBezTo>
                <a:cubicBezTo>
                  <a:pt x="1274221" y="846846"/>
                  <a:pt x="1275665" y="844956"/>
                  <a:pt x="1276769" y="842656"/>
                </a:cubicBezTo>
                <a:cubicBezTo>
                  <a:pt x="1277873" y="840355"/>
                  <a:pt x="1278425" y="837561"/>
                  <a:pt x="1278425" y="834275"/>
                </a:cubicBezTo>
                <a:lnTo>
                  <a:pt x="1278425" y="539958"/>
                </a:lnTo>
                <a:cubicBezTo>
                  <a:pt x="1278425" y="538808"/>
                  <a:pt x="1278079" y="537739"/>
                  <a:pt x="1277385" y="536753"/>
                </a:cubicBezTo>
                <a:cubicBezTo>
                  <a:pt x="1276692" y="535767"/>
                  <a:pt x="1275565" y="534905"/>
                  <a:pt x="1274004" y="534165"/>
                </a:cubicBezTo>
                <a:cubicBezTo>
                  <a:pt x="1272443" y="533426"/>
                  <a:pt x="1270275" y="532892"/>
                  <a:pt x="1267500" y="532563"/>
                </a:cubicBezTo>
                <a:cubicBezTo>
                  <a:pt x="1264726" y="532234"/>
                  <a:pt x="1261431" y="532070"/>
                  <a:pt x="1257616" y="532070"/>
                </a:cubicBezTo>
                <a:close/>
                <a:moveTo>
                  <a:pt x="4763775" y="531331"/>
                </a:moveTo>
                <a:cubicBezTo>
                  <a:pt x="4759996" y="531331"/>
                  <a:pt x="4756750" y="531536"/>
                  <a:pt x="4754039" y="531947"/>
                </a:cubicBezTo>
                <a:cubicBezTo>
                  <a:pt x="4751327" y="532358"/>
                  <a:pt x="4749109" y="532851"/>
                  <a:pt x="4747383" y="533426"/>
                </a:cubicBezTo>
                <a:cubicBezTo>
                  <a:pt x="4745658" y="534001"/>
                  <a:pt x="4744425" y="534781"/>
                  <a:pt x="4743686" y="535767"/>
                </a:cubicBezTo>
                <a:cubicBezTo>
                  <a:pt x="4742946" y="536753"/>
                  <a:pt x="4742577" y="537904"/>
                  <a:pt x="4742577" y="539218"/>
                </a:cubicBezTo>
                <a:lnTo>
                  <a:pt x="4742577" y="845367"/>
                </a:lnTo>
                <a:cubicBezTo>
                  <a:pt x="4742577" y="846682"/>
                  <a:pt x="4742905" y="847832"/>
                  <a:pt x="4743563" y="848818"/>
                </a:cubicBezTo>
                <a:cubicBezTo>
                  <a:pt x="4744220" y="849804"/>
                  <a:pt x="4745370" y="850585"/>
                  <a:pt x="4747014" y="851160"/>
                </a:cubicBezTo>
                <a:cubicBezTo>
                  <a:pt x="4748657" y="851735"/>
                  <a:pt x="4750875" y="852228"/>
                  <a:pt x="4753669" y="852639"/>
                </a:cubicBezTo>
                <a:cubicBezTo>
                  <a:pt x="4756463" y="853050"/>
                  <a:pt x="4759831" y="853255"/>
                  <a:pt x="4763775" y="853255"/>
                </a:cubicBezTo>
                <a:cubicBezTo>
                  <a:pt x="4767883" y="853255"/>
                  <a:pt x="4771293" y="853050"/>
                  <a:pt x="4774005" y="852639"/>
                </a:cubicBezTo>
                <a:cubicBezTo>
                  <a:pt x="4776716" y="852228"/>
                  <a:pt x="4778894" y="851735"/>
                  <a:pt x="4780537" y="851160"/>
                </a:cubicBezTo>
                <a:cubicBezTo>
                  <a:pt x="4782180" y="850585"/>
                  <a:pt x="4783331" y="849804"/>
                  <a:pt x="4783988" y="848818"/>
                </a:cubicBezTo>
                <a:cubicBezTo>
                  <a:pt x="4784645" y="847832"/>
                  <a:pt x="4784974" y="846682"/>
                  <a:pt x="4784974" y="845367"/>
                </a:cubicBezTo>
                <a:lnTo>
                  <a:pt x="4784974" y="539218"/>
                </a:lnTo>
                <a:cubicBezTo>
                  <a:pt x="4784974" y="537904"/>
                  <a:pt x="4784645" y="536753"/>
                  <a:pt x="4783988" y="535767"/>
                </a:cubicBezTo>
                <a:cubicBezTo>
                  <a:pt x="4783331" y="534781"/>
                  <a:pt x="4782180" y="534001"/>
                  <a:pt x="4780537" y="533426"/>
                </a:cubicBezTo>
                <a:cubicBezTo>
                  <a:pt x="4778894" y="532851"/>
                  <a:pt x="4776716" y="532358"/>
                  <a:pt x="4774005" y="531947"/>
                </a:cubicBezTo>
                <a:cubicBezTo>
                  <a:pt x="4771293" y="531536"/>
                  <a:pt x="4767883" y="531331"/>
                  <a:pt x="4763775" y="531331"/>
                </a:cubicBezTo>
                <a:close/>
                <a:moveTo>
                  <a:pt x="4554225" y="531331"/>
                </a:moveTo>
                <a:cubicBezTo>
                  <a:pt x="4550281" y="531331"/>
                  <a:pt x="4546913" y="531536"/>
                  <a:pt x="4544119" y="531947"/>
                </a:cubicBezTo>
                <a:cubicBezTo>
                  <a:pt x="4541325" y="532358"/>
                  <a:pt x="4539107" y="532851"/>
                  <a:pt x="4537464" y="533426"/>
                </a:cubicBezTo>
                <a:cubicBezTo>
                  <a:pt x="4535820" y="534001"/>
                  <a:pt x="4534670" y="534781"/>
                  <a:pt x="4534013" y="535767"/>
                </a:cubicBezTo>
                <a:cubicBezTo>
                  <a:pt x="4533355" y="536753"/>
                  <a:pt x="4533027" y="537904"/>
                  <a:pt x="4533027" y="539218"/>
                </a:cubicBezTo>
                <a:lnTo>
                  <a:pt x="4533027" y="834521"/>
                </a:lnTo>
                <a:cubicBezTo>
                  <a:pt x="4533027" y="840930"/>
                  <a:pt x="4534711" y="845408"/>
                  <a:pt x="4538080" y="847955"/>
                </a:cubicBezTo>
                <a:cubicBezTo>
                  <a:pt x="4541448" y="850503"/>
                  <a:pt x="4545023" y="851776"/>
                  <a:pt x="4548802" y="851776"/>
                </a:cubicBezTo>
                <a:lnTo>
                  <a:pt x="4689798" y="851776"/>
                </a:lnTo>
                <a:cubicBezTo>
                  <a:pt x="4691277" y="851776"/>
                  <a:pt x="4692551" y="851406"/>
                  <a:pt x="4693619" y="850667"/>
                </a:cubicBezTo>
                <a:cubicBezTo>
                  <a:pt x="4694687" y="849927"/>
                  <a:pt x="4695591" y="848777"/>
                  <a:pt x="4696331" y="847216"/>
                </a:cubicBezTo>
                <a:cubicBezTo>
                  <a:pt x="4697070" y="845655"/>
                  <a:pt x="4697604" y="843765"/>
                  <a:pt x="4697933" y="841546"/>
                </a:cubicBezTo>
                <a:cubicBezTo>
                  <a:pt x="4698262" y="839328"/>
                  <a:pt x="4698426" y="836575"/>
                  <a:pt x="4698426" y="833289"/>
                </a:cubicBezTo>
                <a:cubicBezTo>
                  <a:pt x="4698426" y="830002"/>
                  <a:pt x="4698262" y="827209"/>
                  <a:pt x="4697933" y="824908"/>
                </a:cubicBezTo>
                <a:cubicBezTo>
                  <a:pt x="4697604" y="822607"/>
                  <a:pt x="4697070" y="820759"/>
                  <a:pt x="4696331" y="819362"/>
                </a:cubicBezTo>
                <a:cubicBezTo>
                  <a:pt x="4695591" y="817965"/>
                  <a:pt x="4694687" y="816897"/>
                  <a:pt x="4693619" y="816157"/>
                </a:cubicBezTo>
                <a:cubicBezTo>
                  <a:pt x="4692551" y="815418"/>
                  <a:pt x="4691277" y="815048"/>
                  <a:pt x="4689798" y="815048"/>
                </a:cubicBezTo>
                <a:lnTo>
                  <a:pt x="4575424" y="815048"/>
                </a:lnTo>
                <a:lnTo>
                  <a:pt x="4575424" y="539218"/>
                </a:lnTo>
                <a:cubicBezTo>
                  <a:pt x="4575424" y="537904"/>
                  <a:pt x="4575095" y="536753"/>
                  <a:pt x="4574438" y="535767"/>
                </a:cubicBezTo>
                <a:cubicBezTo>
                  <a:pt x="4573781" y="534781"/>
                  <a:pt x="4572630" y="534001"/>
                  <a:pt x="4570987" y="533426"/>
                </a:cubicBezTo>
                <a:cubicBezTo>
                  <a:pt x="4569344" y="532851"/>
                  <a:pt x="4567166" y="532358"/>
                  <a:pt x="4564455" y="531947"/>
                </a:cubicBezTo>
                <a:cubicBezTo>
                  <a:pt x="4561743" y="531536"/>
                  <a:pt x="4558333" y="531331"/>
                  <a:pt x="4554225" y="531331"/>
                </a:cubicBezTo>
                <a:close/>
                <a:moveTo>
                  <a:pt x="4340541" y="531331"/>
                </a:moveTo>
                <a:cubicBezTo>
                  <a:pt x="4335611" y="531331"/>
                  <a:pt x="4331544" y="531454"/>
                  <a:pt x="4328339" y="531700"/>
                </a:cubicBezTo>
                <a:cubicBezTo>
                  <a:pt x="4325135" y="531947"/>
                  <a:pt x="4322505" y="532399"/>
                  <a:pt x="4320451" y="533056"/>
                </a:cubicBezTo>
                <a:cubicBezTo>
                  <a:pt x="4318397" y="533713"/>
                  <a:pt x="4316836" y="534617"/>
                  <a:pt x="4315768" y="535767"/>
                </a:cubicBezTo>
                <a:cubicBezTo>
                  <a:pt x="4314700" y="536918"/>
                  <a:pt x="4313837" y="538397"/>
                  <a:pt x="4313180" y="540204"/>
                </a:cubicBezTo>
                <a:lnTo>
                  <a:pt x="4206200" y="836493"/>
                </a:lnTo>
                <a:cubicBezTo>
                  <a:pt x="4204885" y="840109"/>
                  <a:pt x="4204187" y="843025"/>
                  <a:pt x="4204105" y="845244"/>
                </a:cubicBezTo>
                <a:cubicBezTo>
                  <a:pt x="4204023" y="847462"/>
                  <a:pt x="4204598" y="849147"/>
                  <a:pt x="4205830" y="850297"/>
                </a:cubicBezTo>
                <a:cubicBezTo>
                  <a:pt x="4207063" y="851447"/>
                  <a:pt x="4209199" y="852228"/>
                  <a:pt x="4212239" y="852639"/>
                </a:cubicBezTo>
                <a:cubicBezTo>
                  <a:pt x="4215279" y="853050"/>
                  <a:pt x="4219182" y="853255"/>
                  <a:pt x="4223948" y="853255"/>
                </a:cubicBezTo>
                <a:cubicBezTo>
                  <a:pt x="4228549" y="853255"/>
                  <a:pt x="4232288" y="853091"/>
                  <a:pt x="4235163" y="852762"/>
                </a:cubicBezTo>
                <a:cubicBezTo>
                  <a:pt x="4238039" y="852433"/>
                  <a:pt x="4240258" y="851899"/>
                  <a:pt x="4241819" y="851160"/>
                </a:cubicBezTo>
                <a:cubicBezTo>
                  <a:pt x="4243380" y="850420"/>
                  <a:pt x="4244571" y="849517"/>
                  <a:pt x="4245393" y="848448"/>
                </a:cubicBezTo>
                <a:cubicBezTo>
                  <a:pt x="4246215" y="847380"/>
                  <a:pt x="4246872" y="846107"/>
                  <a:pt x="4247365" y="844628"/>
                </a:cubicBezTo>
                <a:lnTo>
                  <a:pt x="4273494" y="767967"/>
                </a:lnTo>
                <a:lnTo>
                  <a:pt x="4406109" y="767967"/>
                </a:lnTo>
                <a:lnTo>
                  <a:pt x="4433470" y="845614"/>
                </a:lnTo>
                <a:cubicBezTo>
                  <a:pt x="4434127" y="847093"/>
                  <a:pt x="4434826" y="848325"/>
                  <a:pt x="4435565" y="849311"/>
                </a:cubicBezTo>
                <a:cubicBezTo>
                  <a:pt x="4436305" y="850297"/>
                  <a:pt x="4437455" y="851078"/>
                  <a:pt x="4439016" y="851653"/>
                </a:cubicBezTo>
                <a:cubicBezTo>
                  <a:pt x="4440577" y="852228"/>
                  <a:pt x="4442878" y="852639"/>
                  <a:pt x="4445918" y="852885"/>
                </a:cubicBezTo>
                <a:cubicBezTo>
                  <a:pt x="4448958" y="853132"/>
                  <a:pt x="4453025" y="853255"/>
                  <a:pt x="4458120" y="853255"/>
                </a:cubicBezTo>
                <a:cubicBezTo>
                  <a:pt x="4463214" y="853255"/>
                  <a:pt x="4467281" y="853091"/>
                  <a:pt x="4470321" y="852762"/>
                </a:cubicBezTo>
                <a:cubicBezTo>
                  <a:pt x="4473361" y="852433"/>
                  <a:pt x="4475539" y="851694"/>
                  <a:pt x="4476853" y="850544"/>
                </a:cubicBezTo>
                <a:cubicBezTo>
                  <a:pt x="4478168" y="849393"/>
                  <a:pt x="4478784" y="847709"/>
                  <a:pt x="4478702" y="845490"/>
                </a:cubicBezTo>
                <a:cubicBezTo>
                  <a:pt x="4478620" y="843272"/>
                  <a:pt x="4477922" y="840355"/>
                  <a:pt x="4476607" y="836740"/>
                </a:cubicBezTo>
                <a:lnTo>
                  <a:pt x="4369627" y="540451"/>
                </a:lnTo>
                <a:cubicBezTo>
                  <a:pt x="4368970" y="538643"/>
                  <a:pt x="4368066" y="537123"/>
                  <a:pt x="4366916" y="535891"/>
                </a:cubicBezTo>
                <a:cubicBezTo>
                  <a:pt x="4365766" y="534658"/>
                  <a:pt x="4364122" y="533713"/>
                  <a:pt x="4361986" y="533056"/>
                </a:cubicBezTo>
                <a:cubicBezTo>
                  <a:pt x="4359850" y="532399"/>
                  <a:pt x="4357056" y="531947"/>
                  <a:pt x="4353605" y="531700"/>
                </a:cubicBezTo>
                <a:cubicBezTo>
                  <a:pt x="4350154" y="531454"/>
                  <a:pt x="4345799" y="531331"/>
                  <a:pt x="4340541" y="531331"/>
                </a:cubicBezTo>
                <a:close/>
                <a:moveTo>
                  <a:pt x="3249300" y="531331"/>
                </a:moveTo>
                <a:cubicBezTo>
                  <a:pt x="3245521" y="531331"/>
                  <a:pt x="3242275" y="531536"/>
                  <a:pt x="3239564" y="531947"/>
                </a:cubicBezTo>
                <a:cubicBezTo>
                  <a:pt x="3236852" y="532358"/>
                  <a:pt x="3234634" y="532851"/>
                  <a:pt x="3232908" y="533426"/>
                </a:cubicBezTo>
                <a:cubicBezTo>
                  <a:pt x="3231183" y="534001"/>
                  <a:pt x="3229950" y="534781"/>
                  <a:pt x="3229211" y="535767"/>
                </a:cubicBezTo>
                <a:cubicBezTo>
                  <a:pt x="3228471" y="536753"/>
                  <a:pt x="3228102" y="537904"/>
                  <a:pt x="3228102" y="539218"/>
                </a:cubicBezTo>
                <a:lnTo>
                  <a:pt x="3228102" y="845367"/>
                </a:lnTo>
                <a:cubicBezTo>
                  <a:pt x="3228102" y="846682"/>
                  <a:pt x="3228430" y="847832"/>
                  <a:pt x="3229088" y="848818"/>
                </a:cubicBezTo>
                <a:cubicBezTo>
                  <a:pt x="3229745" y="849804"/>
                  <a:pt x="3230895" y="850585"/>
                  <a:pt x="3232539" y="851160"/>
                </a:cubicBezTo>
                <a:cubicBezTo>
                  <a:pt x="3234182" y="851735"/>
                  <a:pt x="3236400" y="852228"/>
                  <a:pt x="3239194" y="852639"/>
                </a:cubicBezTo>
                <a:cubicBezTo>
                  <a:pt x="3241988" y="853050"/>
                  <a:pt x="3245356" y="853255"/>
                  <a:pt x="3249300" y="853255"/>
                </a:cubicBezTo>
                <a:cubicBezTo>
                  <a:pt x="3253409" y="853255"/>
                  <a:pt x="3256818" y="853050"/>
                  <a:pt x="3259530" y="852639"/>
                </a:cubicBezTo>
                <a:cubicBezTo>
                  <a:pt x="3262241" y="852228"/>
                  <a:pt x="3264419" y="851735"/>
                  <a:pt x="3266062" y="851160"/>
                </a:cubicBezTo>
                <a:cubicBezTo>
                  <a:pt x="3267705" y="850585"/>
                  <a:pt x="3268856" y="849804"/>
                  <a:pt x="3269513" y="848818"/>
                </a:cubicBezTo>
                <a:cubicBezTo>
                  <a:pt x="3270170" y="847832"/>
                  <a:pt x="3270499" y="846682"/>
                  <a:pt x="3270499" y="845367"/>
                </a:cubicBezTo>
                <a:lnTo>
                  <a:pt x="3270499" y="539218"/>
                </a:lnTo>
                <a:cubicBezTo>
                  <a:pt x="3270499" y="537904"/>
                  <a:pt x="3270170" y="536753"/>
                  <a:pt x="3269513" y="535767"/>
                </a:cubicBezTo>
                <a:cubicBezTo>
                  <a:pt x="3268856" y="534781"/>
                  <a:pt x="3267705" y="534001"/>
                  <a:pt x="3266062" y="533426"/>
                </a:cubicBezTo>
                <a:cubicBezTo>
                  <a:pt x="3264419" y="532851"/>
                  <a:pt x="3262241" y="532358"/>
                  <a:pt x="3259530" y="531947"/>
                </a:cubicBezTo>
                <a:cubicBezTo>
                  <a:pt x="3256818" y="531536"/>
                  <a:pt x="3253409" y="531331"/>
                  <a:pt x="3249300" y="531331"/>
                </a:cubicBezTo>
                <a:close/>
                <a:moveTo>
                  <a:pt x="2858775" y="531331"/>
                </a:moveTo>
                <a:cubicBezTo>
                  <a:pt x="2854996" y="531331"/>
                  <a:pt x="2851750" y="531536"/>
                  <a:pt x="2849039" y="531947"/>
                </a:cubicBezTo>
                <a:cubicBezTo>
                  <a:pt x="2846327" y="532358"/>
                  <a:pt x="2844109" y="532851"/>
                  <a:pt x="2842383" y="533426"/>
                </a:cubicBezTo>
                <a:cubicBezTo>
                  <a:pt x="2840658" y="534001"/>
                  <a:pt x="2839426" y="534781"/>
                  <a:pt x="2838686" y="535767"/>
                </a:cubicBezTo>
                <a:cubicBezTo>
                  <a:pt x="2837947" y="536753"/>
                  <a:pt x="2837577" y="537904"/>
                  <a:pt x="2837577" y="539218"/>
                </a:cubicBezTo>
                <a:lnTo>
                  <a:pt x="2837577" y="845367"/>
                </a:lnTo>
                <a:cubicBezTo>
                  <a:pt x="2837577" y="846682"/>
                  <a:pt x="2837905" y="847832"/>
                  <a:pt x="2838563" y="848818"/>
                </a:cubicBezTo>
                <a:cubicBezTo>
                  <a:pt x="2839220" y="849804"/>
                  <a:pt x="2840370" y="850585"/>
                  <a:pt x="2842014" y="851160"/>
                </a:cubicBezTo>
                <a:cubicBezTo>
                  <a:pt x="2843657" y="851735"/>
                  <a:pt x="2845876" y="852228"/>
                  <a:pt x="2848669" y="852639"/>
                </a:cubicBezTo>
                <a:cubicBezTo>
                  <a:pt x="2851463" y="853050"/>
                  <a:pt x="2854831" y="853255"/>
                  <a:pt x="2858775" y="853255"/>
                </a:cubicBezTo>
                <a:cubicBezTo>
                  <a:pt x="2862884" y="853255"/>
                  <a:pt x="2866294" y="853050"/>
                  <a:pt x="2869005" y="852639"/>
                </a:cubicBezTo>
                <a:cubicBezTo>
                  <a:pt x="2871717" y="852228"/>
                  <a:pt x="2873894" y="851735"/>
                  <a:pt x="2875537" y="851160"/>
                </a:cubicBezTo>
                <a:cubicBezTo>
                  <a:pt x="2877180" y="850585"/>
                  <a:pt x="2878331" y="849804"/>
                  <a:pt x="2878988" y="848818"/>
                </a:cubicBezTo>
                <a:cubicBezTo>
                  <a:pt x="2879645" y="847832"/>
                  <a:pt x="2879974" y="846682"/>
                  <a:pt x="2879974" y="845367"/>
                </a:cubicBezTo>
                <a:lnTo>
                  <a:pt x="2879974" y="539218"/>
                </a:lnTo>
                <a:cubicBezTo>
                  <a:pt x="2879974" y="537904"/>
                  <a:pt x="2879645" y="536753"/>
                  <a:pt x="2878988" y="535767"/>
                </a:cubicBezTo>
                <a:cubicBezTo>
                  <a:pt x="2878331" y="534781"/>
                  <a:pt x="2877180" y="534001"/>
                  <a:pt x="2875537" y="533426"/>
                </a:cubicBezTo>
                <a:cubicBezTo>
                  <a:pt x="2873894" y="532851"/>
                  <a:pt x="2871717" y="532358"/>
                  <a:pt x="2869005" y="531947"/>
                </a:cubicBezTo>
                <a:cubicBezTo>
                  <a:pt x="2866294" y="531536"/>
                  <a:pt x="2862884" y="531331"/>
                  <a:pt x="2858775" y="531331"/>
                </a:cubicBezTo>
                <a:close/>
                <a:moveTo>
                  <a:pt x="2649225" y="531331"/>
                </a:moveTo>
                <a:cubicBezTo>
                  <a:pt x="2645281" y="531331"/>
                  <a:pt x="2641913" y="531536"/>
                  <a:pt x="2639119" y="531947"/>
                </a:cubicBezTo>
                <a:cubicBezTo>
                  <a:pt x="2636325" y="532358"/>
                  <a:pt x="2634107" y="532851"/>
                  <a:pt x="2632464" y="533426"/>
                </a:cubicBezTo>
                <a:cubicBezTo>
                  <a:pt x="2630820" y="534001"/>
                  <a:pt x="2629670" y="534781"/>
                  <a:pt x="2629013" y="535767"/>
                </a:cubicBezTo>
                <a:cubicBezTo>
                  <a:pt x="2628355" y="536753"/>
                  <a:pt x="2628027" y="537904"/>
                  <a:pt x="2628027" y="539218"/>
                </a:cubicBezTo>
                <a:lnTo>
                  <a:pt x="2628027" y="834521"/>
                </a:lnTo>
                <a:cubicBezTo>
                  <a:pt x="2628027" y="840930"/>
                  <a:pt x="2629711" y="845408"/>
                  <a:pt x="2633080" y="847955"/>
                </a:cubicBezTo>
                <a:cubicBezTo>
                  <a:pt x="2636449" y="850503"/>
                  <a:pt x="2640023" y="851776"/>
                  <a:pt x="2643802" y="851776"/>
                </a:cubicBezTo>
                <a:lnTo>
                  <a:pt x="2784799" y="851776"/>
                </a:lnTo>
                <a:cubicBezTo>
                  <a:pt x="2786278" y="851776"/>
                  <a:pt x="2787551" y="851406"/>
                  <a:pt x="2788619" y="850667"/>
                </a:cubicBezTo>
                <a:cubicBezTo>
                  <a:pt x="2789687" y="849927"/>
                  <a:pt x="2790591" y="848777"/>
                  <a:pt x="2791331" y="847216"/>
                </a:cubicBezTo>
                <a:cubicBezTo>
                  <a:pt x="2792070" y="845655"/>
                  <a:pt x="2792604" y="843765"/>
                  <a:pt x="2792933" y="841546"/>
                </a:cubicBezTo>
                <a:cubicBezTo>
                  <a:pt x="2793261" y="839328"/>
                  <a:pt x="2793426" y="836575"/>
                  <a:pt x="2793426" y="833289"/>
                </a:cubicBezTo>
                <a:cubicBezTo>
                  <a:pt x="2793426" y="830002"/>
                  <a:pt x="2793261" y="827209"/>
                  <a:pt x="2792933" y="824908"/>
                </a:cubicBezTo>
                <a:cubicBezTo>
                  <a:pt x="2792604" y="822607"/>
                  <a:pt x="2792070" y="820759"/>
                  <a:pt x="2791331" y="819362"/>
                </a:cubicBezTo>
                <a:cubicBezTo>
                  <a:pt x="2790591" y="817965"/>
                  <a:pt x="2789687" y="816897"/>
                  <a:pt x="2788619" y="816157"/>
                </a:cubicBezTo>
                <a:cubicBezTo>
                  <a:pt x="2787551" y="815418"/>
                  <a:pt x="2786278" y="815048"/>
                  <a:pt x="2784799" y="815048"/>
                </a:cubicBezTo>
                <a:lnTo>
                  <a:pt x="2670424" y="815048"/>
                </a:lnTo>
                <a:lnTo>
                  <a:pt x="2670424" y="539218"/>
                </a:lnTo>
                <a:cubicBezTo>
                  <a:pt x="2670424" y="537904"/>
                  <a:pt x="2670095" y="536753"/>
                  <a:pt x="2669438" y="535767"/>
                </a:cubicBezTo>
                <a:cubicBezTo>
                  <a:pt x="2668781" y="534781"/>
                  <a:pt x="2667630" y="534001"/>
                  <a:pt x="2665987" y="533426"/>
                </a:cubicBezTo>
                <a:cubicBezTo>
                  <a:pt x="2664344" y="532851"/>
                  <a:pt x="2662167" y="532358"/>
                  <a:pt x="2659455" y="531947"/>
                </a:cubicBezTo>
                <a:cubicBezTo>
                  <a:pt x="2656744" y="531536"/>
                  <a:pt x="2653334" y="531331"/>
                  <a:pt x="2649225" y="531331"/>
                </a:cubicBezTo>
                <a:close/>
                <a:moveTo>
                  <a:pt x="1839600" y="531331"/>
                </a:moveTo>
                <a:cubicBezTo>
                  <a:pt x="1835821" y="531331"/>
                  <a:pt x="1832575" y="531536"/>
                  <a:pt x="1829864" y="531947"/>
                </a:cubicBezTo>
                <a:cubicBezTo>
                  <a:pt x="1827152" y="532358"/>
                  <a:pt x="1824934" y="532851"/>
                  <a:pt x="1823208" y="533426"/>
                </a:cubicBezTo>
                <a:cubicBezTo>
                  <a:pt x="1821483" y="534001"/>
                  <a:pt x="1820250" y="534781"/>
                  <a:pt x="1819511" y="535767"/>
                </a:cubicBezTo>
                <a:cubicBezTo>
                  <a:pt x="1818771" y="536753"/>
                  <a:pt x="1818402" y="537904"/>
                  <a:pt x="1818402" y="539218"/>
                </a:cubicBezTo>
                <a:lnTo>
                  <a:pt x="1818402" y="845367"/>
                </a:lnTo>
                <a:cubicBezTo>
                  <a:pt x="1818402" y="846682"/>
                  <a:pt x="1818730" y="847832"/>
                  <a:pt x="1819388" y="848818"/>
                </a:cubicBezTo>
                <a:cubicBezTo>
                  <a:pt x="1820045" y="849804"/>
                  <a:pt x="1821195" y="850585"/>
                  <a:pt x="1822839" y="851160"/>
                </a:cubicBezTo>
                <a:cubicBezTo>
                  <a:pt x="1824482" y="851735"/>
                  <a:pt x="1826700" y="852228"/>
                  <a:pt x="1829494" y="852639"/>
                </a:cubicBezTo>
                <a:cubicBezTo>
                  <a:pt x="1832288" y="853050"/>
                  <a:pt x="1835656" y="853255"/>
                  <a:pt x="1839600" y="853255"/>
                </a:cubicBezTo>
                <a:cubicBezTo>
                  <a:pt x="1843709" y="853255"/>
                  <a:pt x="1847119" y="853050"/>
                  <a:pt x="1849830" y="852639"/>
                </a:cubicBezTo>
                <a:cubicBezTo>
                  <a:pt x="1852541" y="852228"/>
                  <a:pt x="1854719" y="851735"/>
                  <a:pt x="1856362" y="851160"/>
                </a:cubicBezTo>
                <a:cubicBezTo>
                  <a:pt x="1858006" y="850585"/>
                  <a:pt x="1859156" y="849804"/>
                  <a:pt x="1859813" y="848818"/>
                </a:cubicBezTo>
                <a:cubicBezTo>
                  <a:pt x="1860470" y="847832"/>
                  <a:pt x="1860799" y="846682"/>
                  <a:pt x="1860799" y="845367"/>
                </a:cubicBezTo>
                <a:lnTo>
                  <a:pt x="1860799" y="539218"/>
                </a:lnTo>
                <a:cubicBezTo>
                  <a:pt x="1860799" y="537904"/>
                  <a:pt x="1860470" y="536753"/>
                  <a:pt x="1859813" y="535767"/>
                </a:cubicBezTo>
                <a:cubicBezTo>
                  <a:pt x="1859156" y="534781"/>
                  <a:pt x="1858006" y="534001"/>
                  <a:pt x="1856362" y="533426"/>
                </a:cubicBezTo>
                <a:cubicBezTo>
                  <a:pt x="1854719" y="532851"/>
                  <a:pt x="1852541" y="532358"/>
                  <a:pt x="1849830" y="531947"/>
                </a:cubicBezTo>
                <a:cubicBezTo>
                  <a:pt x="1847119" y="531536"/>
                  <a:pt x="1843709" y="531331"/>
                  <a:pt x="1839600" y="531331"/>
                </a:cubicBezTo>
                <a:close/>
                <a:moveTo>
                  <a:pt x="4092821" y="528866"/>
                </a:moveTo>
                <a:cubicBezTo>
                  <a:pt x="4071951" y="528866"/>
                  <a:pt x="4052930" y="532645"/>
                  <a:pt x="4035757" y="540204"/>
                </a:cubicBezTo>
                <a:cubicBezTo>
                  <a:pt x="4018584" y="547764"/>
                  <a:pt x="4003836" y="558733"/>
                  <a:pt x="3991511" y="573112"/>
                </a:cubicBezTo>
                <a:cubicBezTo>
                  <a:pt x="3979186" y="587491"/>
                  <a:pt x="3969614" y="605033"/>
                  <a:pt x="3962794" y="625739"/>
                </a:cubicBezTo>
                <a:cubicBezTo>
                  <a:pt x="3955974" y="646444"/>
                  <a:pt x="3952564" y="670026"/>
                  <a:pt x="3952564" y="696483"/>
                </a:cubicBezTo>
                <a:cubicBezTo>
                  <a:pt x="3952564" y="722283"/>
                  <a:pt x="3955728" y="745084"/>
                  <a:pt x="3962054" y="764886"/>
                </a:cubicBezTo>
                <a:cubicBezTo>
                  <a:pt x="3968381" y="784688"/>
                  <a:pt x="3977419" y="801326"/>
                  <a:pt x="3989169" y="814802"/>
                </a:cubicBezTo>
                <a:cubicBezTo>
                  <a:pt x="4000919" y="828277"/>
                  <a:pt x="4015133" y="838465"/>
                  <a:pt x="4031813" y="845367"/>
                </a:cubicBezTo>
                <a:cubicBezTo>
                  <a:pt x="4048493" y="852269"/>
                  <a:pt x="4067185" y="855720"/>
                  <a:pt x="4087891" y="855720"/>
                </a:cubicBezTo>
                <a:cubicBezTo>
                  <a:pt x="4099887" y="855720"/>
                  <a:pt x="4110938" y="854611"/>
                  <a:pt x="4121045" y="852392"/>
                </a:cubicBezTo>
                <a:cubicBezTo>
                  <a:pt x="4131151" y="850174"/>
                  <a:pt x="4140107" y="847462"/>
                  <a:pt x="4147913" y="844258"/>
                </a:cubicBezTo>
                <a:cubicBezTo>
                  <a:pt x="4155719" y="841053"/>
                  <a:pt x="4162251" y="837767"/>
                  <a:pt x="4167509" y="834398"/>
                </a:cubicBezTo>
                <a:cubicBezTo>
                  <a:pt x="4172768" y="831029"/>
                  <a:pt x="4176219" y="828523"/>
                  <a:pt x="4177862" y="826880"/>
                </a:cubicBezTo>
                <a:cubicBezTo>
                  <a:pt x="4179506" y="825237"/>
                  <a:pt x="4180656" y="823840"/>
                  <a:pt x="4181313" y="822689"/>
                </a:cubicBezTo>
                <a:cubicBezTo>
                  <a:pt x="4181971" y="821539"/>
                  <a:pt x="4182504" y="820225"/>
                  <a:pt x="4182915" y="818746"/>
                </a:cubicBezTo>
                <a:cubicBezTo>
                  <a:pt x="4183326" y="817267"/>
                  <a:pt x="4183614" y="815541"/>
                  <a:pt x="4183778" y="813569"/>
                </a:cubicBezTo>
                <a:cubicBezTo>
                  <a:pt x="4183943" y="811597"/>
                  <a:pt x="4184025" y="809297"/>
                  <a:pt x="4184025" y="806667"/>
                </a:cubicBezTo>
                <a:cubicBezTo>
                  <a:pt x="4184025" y="802888"/>
                  <a:pt x="4183901" y="799765"/>
                  <a:pt x="4183653" y="797300"/>
                </a:cubicBezTo>
                <a:cubicBezTo>
                  <a:pt x="4183405" y="794835"/>
                  <a:pt x="4183034" y="792904"/>
                  <a:pt x="4182538" y="791508"/>
                </a:cubicBezTo>
                <a:cubicBezTo>
                  <a:pt x="4182042" y="790111"/>
                  <a:pt x="4181382" y="789166"/>
                  <a:pt x="4180556" y="788673"/>
                </a:cubicBezTo>
                <a:cubicBezTo>
                  <a:pt x="4179731" y="788180"/>
                  <a:pt x="4178739" y="787933"/>
                  <a:pt x="4177581" y="787933"/>
                </a:cubicBezTo>
                <a:cubicBezTo>
                  <a:pt x="4175103" y="787933"/>
                  <a:pt x="4171716" y="789495"/>
                  <a:pt x="4167421" y="792617"/>
                </a:cubicBezTo>
                <a:cubicBezTo>
                  <a:pt x="4163125" y="795739"/>
                  <a:pt x="4157632" y="799231"/>
                  <a:pt x="4150942" y="803093"/>
                </a:cubicBezTo>
                <a:cubicBezTo>
                  <a:pt x="4144252" y="806955"/>
                  <a:pt x="4136158" y="810447"/>
                  <a:pt x="4126658" y="813569"/>
                </a:cubicBezTo>
                <a:cubicBezTo>
                  <a:pt x="4117159" y="816691"/>
                  <a:pt x="4106050" y="818253"/>
                  <a:pt x="4093329" y="818253"/>
                </a:cubicBezTo>
                <a:cubicBezTo>
                  <a:pt x="4078296" y="818253"/>
                  <a:pt x="4064831" y="815582"/>
                  <a:pt x="4052937" y="810241"/>
                </a:cubicBezTo>
                <a:cubicBezTo>
                  <a:pt x="4041042" y="804901"/>
                  <a:pt x="4031005" y="797013"/>
                  <a:pt x="4022828" y="786578"/>
                </a:cubicBezTo>
                <a:cubicBezTo>
                  <a:pt x="4014650" y="776143"/>
                  <a:pt x="4008371" y="763161"/>
                  <a:pt x="4003993" y="747631"/>
                </a:cubicBezTo>
                <a:cubicBezTo>
                  <a:pt x="3999616" y="732102"/>
                  <a:pt x="3997427" y="714231"/>
                  <a:pt x="3997427" y="694018"/>
                </a:cubicBezTo>
                <a:cubicBezTo>
                  <a:pt x="3997427" y="673641"/>
                  <a:pt x="3999698" y="655524"/>
                  <a:pt x="4004242" y="639666"/>
                </a:cubicBezTo>
                <a:cubicBezTo>
                  <a:pt x="4008786" y="623808"/>
                  <a:pt x="4015187" y="610374"/>
                  <a:pt x="4023448" y="599364"/>
                </a:cubicBezTo>
                <a:cubicBezTo>
                  <a:pt x="4031708" y="588353"/>
                  <a:pt x="4041661" y="580014"/>
                  <a:pt x="4053308" y="574344"/>
                </a:cubicBezTo>
                <a:cubicBezTo>
                  <a:pt x="4064955" y="568675"/>
                  <a:pt x="4077883" y="565840"/>
                  <a:pt x="4092093" y="565840"/>
                </a:cubicBezTo>
                <a:cubicBezTo>
                  <a:pt x="4105145" y="565840"/>
                  <a:pt x="4116337" y="567442"/>
                  <a:pt x="4125670" y="570647"/>
                </a:cubicBezTo>
                <a:cubicBezTo>
                  <a:pt x="4135004" y="573851"/>
                  <a:pt x="4142934" y="577384"/>
                  <a:pt x="4149459" y="581246"/>
                </a:cubicBezTo>
                <a:cubicBezTo>
                  <a:pt x="4155985" y="585108"/>
                  <a:pt x="4161314" y="588641"/>
                  <a:pt x="4165445" y="591845"/>
                </a:cubicBezTo>
                <a:cubicBezTo>
                  <a:pt x="4169576" y="595050"/>
                  <a:pt x="4172797" y="596652"/>
                  <a:pt x="4175108" y="596652"/>
                </a:cubicBezTo>
                <a:cubicBezTo>
                  <a:pt x="4176431" y="596652"/>
                  <a:pt x="4177547" y="596282"/>
                  <a:pt x="4178456" y="595543"/>
                </a:cubicBezTo>
                <a:cubicBezTo>
                  <a:pt x="4179364" y="594803"/>
                  <a:pt x="4180149" y="593653"/>
                  <a:pt x="4180811" y="592092"/>
                </a:cubicBezTo>
                <a:cubicBezTo>
                  <a:pt x="4181472" y="590531"/>
                  <a:pt x="4181967" y="588600"/>
                  <a:pt x="4182297" y="586299"/>
                </a:cubicBezTo>
                <a:cubicBezTo>
                  <a:pt x="4182627" y="583999"/>
                  <a:pt x="4182792" y="581205"/>
                  <a:pt x="4182792" y="577918"/>
                </a:cubicBezTo>
                <a:cubicBezTo>
                  <a:pt x="4182792" y="574960"/>
                  <a:pt x="4182669" y="572413"/>
                  <a:pt x="4182422" y="570277"/>
                </a:cubicBezTo>
                <a:cubicBezTo>
                  <a:pt x="4182176" y="568141"/>
                  <a:pt x="4181847" y="566292"/>
                  <a:pt x="4181436" y="564731"/>
                </a:cubicBezTo>
                <a:cubicBezTo>
                  <a:pt x="4181025" y="563170"/>
                  <a:pt x="4180492" y="561814"/>
                  <a:pt x="4179834" y="560664"/>
                </a:cubicBezTo>
                <a:cubicBezTo>
                  <a:pt x="4179177" y="559513"/>
                  <a:pt x="4177739" y="557829"/>
                  <a:pt x="4175521" y="555610"/>
                </a:cubicBezTo>
                <a:cubicBezTo>
                  <a:pt x="4173302" y="553392"/>
                  <a:pt x="4169317" y="550557"/>
                  <a:pt x="4163565" y="547106"/>
                </a:cubicBezTo>
                <a:cubicBezTo>
                  <a:pt x="4157814" y="543655"/>
                  <a:pt x="4151241" y="540615"/>
                  <a:pt x="4143846" y="537986"/>
                </a:cubicBezTo>
                <a:cubicBezTo>
                  <a:pt x="4136451" y="535357"/>
                  <a:pt x="4128398" y="533179"/>
                  <a:pt x="4119689" y="531454"/>
                </a:cubicBezTo>
                <a:cubicBezTo>
                  <a:pt x="4110980" y="529728"/>
                  <a:pt x="4102023" y="528866"/>
                  <a:pt x="4092821" y="528866"/>
                </a:cubicBezTo>
                <a:close/>
                <a:moveTo>
                  <a:pt x="3083171" y="528866"/>
                </a:moveTo>
                <a:cubicBezTo>
                  <a:pt x="3062301" y="528866"/>
                  <a:pt x="3043280" y="532645"/>
                  <a:pt x="3026107" y="540204"/>
                </a:cubicBezTo>
                <a:cubicBezTo>
                  <a:pt x="3008934" y="547764"/>
                  <a:pt x="2994186" y="558733"/>
                  <a:pt x="2981861" y="573112"/>
                </a:cubicBezTo>
                <a:cubicBezTo>
                  <a:pt x="2969536" y="587491"/>
                  <a:pt x="2959964" y="605033"/>
                  <a:pt x="2953144" y="625739"/>
                </a:cubicBezTo>
                <a:cubicBezTo>
                  <a:pt x="2946325" y="646444"/>
                  <a:pt x="2942914" y="670026"/>
                  <a:pt x="2942914" y="696483"/>
                </a:cubicBezTo>
                <a:cubicBezTo>
                  <a:pt x="2942914" y="722283"/>
                  <a:pt x="2946078" y="745084"/>
                  <a:pt x="2952405" y="764886"/>
                </a:cubicBezTo>
                <a:cubicBezTo>
                  <a:pt x="2958731" y="784688"/>
                  <a:pt x="2967770" y="801326"/>
                  <a:pt x="2979519" y="814802"/>
                </a:cubicBezTo>
                <a:cubicBezTo>
                  <a:pt x="2991269" y="828277"/>
                  <a:pt x="3005483" y="838465"/>
                  <a:pt x="3022163" y="845367"/>
                </a:cubicBezTo>
                <a:cubicBezTo>
                  <a:pt x="3038843" y="852269"/>
                  <a:pt x="3057535" y="855720"/>
                  <a:pt x="3078241" y="855720"/>
                </a:cubicBezTo>
                <a:cubicBezTo>
                  <a:pt x="3090237" y="855720"/>
                  <a:pt x="3101289" y="854611"/>
                  <a:pt x="3111395" y="852392"/>
                </a:cubicBezTo>
                <a:cubicBezTo>
                  <a:pt x="3121501" y="850174"/>
                  <a:pt x="3130457" y="847462"/>
                  <a:pt x="3138263" y="844258"/>
                </a:cubicBezTo>
                <a:cubicBezTo>
                  <a:pt x="3146069" y="841053"/>
                  <a:pt x="3152601" y="837767"/>
                  <a:pt x="3157859" y="834398"/>
                </a:cubicBezTo>
                <a:cubicBezTo>
                  <a:pt x="3163118" y="831029"/>
                  <a:pt x="3166569" y="828523"/>
                  <a:pt x="3168212" y="826880"/>
                </a:cubicBezTo>
                <a:cubicBezTo>
                  <a:pt x="3169856" y="825237"/>
                  <a:pt x="3171006" y="823840"/>
                  <a:pt x="3171663" y="822689"/>
                </a:cubicBezTo>
                <a:cubicBezTo>
                  <a:pt x="3172321" y="821539"/>
                  <a:pt x="3172855" y="820225"/>
                  <a:pt x="3173265" y="818746"/>
                </a:cubicBezTo>
                <a:cubicBezTo>
                  <a:pt x="3173676" y="817267"/>
                  <a:pt x="3173964" y="815541"/>
                  <a:pt x="3174128" y="813569"/>
                </a:cubicBezTo>
                <a:cubicBezTo>
                  <a:pt x="3174293" y="811597"/>
                  <a:pt x="3174375" y="809297"/>
                  <a:pt x="3174375" y="806667"/>
                </a:cubicBezTo>
                <a:cubicBezTo>
                  <a:pt x="3174375" y="802888"/>
                  <a:pt x="3174251" y="799765"/>
                  <a:pt x="3174003" y="797300"/>
                </a:cubicBezTo>
                <a:cubicBezTo>
                  <a:pt x="3173755" y="794835"/>
                  <a:pt x="3173384" y="792904"/>
                  <a:pt x="3172888" y="791508"/>
                </a:cubicBezTo>
                <a:cubicBezTo>
                  <a:pt x="3172392" y="790111"/>
                  <a:pt x="3171732" y="789166"/>
                  <a:pt x="3170907" y="788673"/>
                </a:cubicBezTo>
                <a:cubicBezTo>
                  <a:pt x="3170081" y="788180"/>
                  <a:pt x="3169089" y="787933"/>
                  <a:pt x="3167931" y="787933"/>
                </a:cubicBezTo>
                <a:cubicBezTo>
                  <a:pt x="3165453" y="787933"/>
                  <a:pt x="3162066" y="789495"/>
                  <a:pt x="3157771" y="792617"/>
                </a:cubicBezTo>
                <a:cubicBezTo>
                  <a:pt x="3153475" y="795739"/>
                  <a:pt x="3147982" y="799231"/>
                  <a:pt x="3141292" y="803093"/>
                </a:cubicBezTo>
                <a:cubicBezTo>
                  <a:pt x="3134602" y="806955"/>
                  <a:pt x="3126508" y="810447"/>
                  <a:pt x="3117009" y="813569"/>
                </a:cubicBezTo>
                <a:cubicBezTo>
                  <a:pt x="3107509" y="816691"/>
                  <a:pt x="3096400" y="818253"/>
                  <a:pt x="3083679" y="818253"/>
                </a:cubicBezTo>
                <a:cubicBezTo>
                  <a:pt x="3068646" y="818253"/>
                  <a:pt x="3055181" y="815582"/>
                  <a:pt x="3043287" y="810241"/>
                </a:cubicBezTo>
                <a:cubicBezTo>
                  <a:pt x="3031392" y="804901"/>
                  <a:pt x="3021355" y="797013"/>
                  <a:pt x="3013178" y="786578"/>
                </a:cubicBezTo>
                <a:cubicBezTo>
                  <a:pt x="3005000" y="776143"/>
                  <a:pt x="2998721" y="763161"/>
                  <a:pt x="2994344" y="747631"/>
                </a:cubicBezTo>
                <a:cubicBezTo>
                  <a:pt x="2989966" y="732102"/>
                  <a:pt x="2987777" y="714231"/>
                  <a:pt x="2987777" y="694018"/>
                </a:cubicBezTo>
                <a:cubicBezTo>
                  <a:pt x="2987777" y="673641"/>
                  <a:pt x="2990049" y="655524"/>
                  <a:pt x="2994592" y="639666"/>
                </a:cubicBezTo>
                <a:cubicBezTo>
                  <a:pt x="2999136" y="623808"/>
                  <a:pt x="3005537" y="610374"/>
                  <a:pt x="3013798" y="599364"/>
                </a:cubicBezTo>
                <a:cubicBezTo>
                  <a:pt x="3022058" y="588353"/>
                  <a:pt x="3032011" y="580014"/>
                  <a:pt x="3043658" y="574344"/>
                </a:cubicBezTo>
                <a:cubicBezTo>
                  <a:pt x="3055305" y="568675"/>
                  <a:pt x="3068234" y="565840"/>
                  <a:pt x="3082443" y="565840"/>
                </a:cubicBezTo>
                <a:cubicBezTo>
                  <a:pt x="3095495" y="565840"/>
                  <a:pt x="3106687" y="567442"/>
                  <a:pt x="3116021" y="570647"/>
                </a:cubicBezTo>
                <a:cubicBezTo>
                  <a:pt x="3125354" y="573851"/>
                  <a:pt x="3133284" y="577384"/>
                  <a:pt x="3139809" y="581246"/>
                </a:cubicBezTo>
                <a:cubicBezTo>
                  <a:pt x="3146335" y="585108"/>
                  <a:pt x="3151664" y="588641"/>
                  <a:pt x="3155795" y="591845"/>
                </a:cubicBezTo>
                <a:cubicBezTo>
                  <a:pt x="3159926" y="595050"/>
                  <a:pt x="3163148" y="596652"/>
                  <a:pt x="3165458" y="596652"/>
                </a:cubicBezTo>
                <a:cubicBezTo>
                  <a:pt x="3166781" y="596652"/>
                  <a:pt x="3167897" y="596282"/>
                  <a:pt x="3168805" y="595543"/>
                </a:cubicBezTo>
                <a:cubicBezTo>
                  <a:pt x="3169714" y="594803"/>
                  <a:pt x="3170499" y="593653"/>
                  <a:pt x="3171161" y="592092"/>
                </a:cubicBezTo>
                <a:cubicBezTo>
                  <a:pt x="3171822" y="590531"/>
                  <a:pt x="3172317" y="588600"/>
                  <a:pt x="3172647" y="586299"/>
                </a:cubicBezTo>
                <a:cubicBezTo>
                  <a:pt x="3172977" y="583999"/>
                  <a:pt x="3173142" y="581205"/>
                  <a:pt x="3173142" y="577918"/>
                </a:cubicBezTo>
                <a:cubicBezTo>
                  <a:pt x="3173142" y="574960"/>
                  <a:pt x="3173019" y="572413"/>
                  <a:pt x="3172772" y="570277"/>
                </a:cubicBezTo>
                <a:cubicBezTo>
                  <a:pt x="3172526" y="568141"/>
                  <a:pt x="3172197" y="566292"/>
                  <a:pt x="3171786" y="564731"/>
                </a:cubicBezTo>
                <a:cubicBezTo>
                  <a:pt x="3171376" y="563170"/>
                  <a:pt x="3170842" y="561814"/>
                  <a:pt x="3170184" y="560664"/>
                </a:cubicBezTo>
                <a:cubicBezTo>
                  <a:pt x="3169527" y="559513"/>
                  <a:pt x="3168089" y="557829"/>
                  <a:pt x="3165871" y="555610"/>
                </a:cubicBezTo>
                <a:cubicBezTo>
                  <a:pt x="3163652" y="553392"/>
                  <a:pt x="3159667" y="550557"/>
                  <a:pt x="3153915" y="547106"/>
                </a:cubicBezTo>
                <a:cubicBezTo>
                  <a:pt x="3148164" y="543655"/>
                  <a:pt x="3141591" y="540615"/>
                  <a:pt x="3134196" y="537986"/>
                </a:cubicBezTo>
                <a:cubicBezTo>
                  <a:pt x="3126801" y="535357"/>
                  <a:pt x="3118749" y="533179"/>
                  <a:pt x="3110039" y="531454"/>
                </a:cubicBezTo>
                <a:cubicBezTo>
                  <a:pt x="3101330" y="529728"/>
                  <a:pt x="3092374" y="528866"/>
                  <a:pt x="3083171" y="528866"/>
                </a:cubicBezTo>
                <a:close/>
                <a:moveTo>
                  <a:pt x="5328783" y="528373"/>
                </a:moveTo>
                <a:cubicBezTo>
                  <a:pt x="5305119" y="528373"/>
                  <a:pt x="5283550" y="532358"/>
                  <a:pt x="5264077" y="540328"/>
                </a:cubicBezTo>
                <a:cubicBezTo>
                  <a:pt x="5244604" y="548298"/>
                  <a:pt x="5227924" y="559513"/>
                  <a:pt x="5214038" y="573974"/>
                </a:cubicBezTo>
                <a:cubicBezTo>
                  <a:pt x="5200153" y="588436"/>
                  <a:pt x="5189389" y="605937"/>
                  <a:pt x="5181747" y="626478"/>
                </a:cubicBezTo>
                <a:cubicBezTo>
                  <a:pt x="5174106" y="647020"/>
                  <a:pt x="5170285" y="669944"/>
                  <a:pt x="5170285" y="695251"/>
                </a:cubicBezTo>
                <a:cubicBezTo>
                  <a:pt x="5170285" y="719572"/>
                  <a:pt x="5173818" y="741592"/>
                  <a:pt x="5180885" y="761312"/>
                </a:cubicBezTo>
                <a:cubicBezTo>
                  <a:pt x="5187951" y="781032"/>
                  <a:pt x="5198181" y="797958"/>
                  <a:pt x="5211573" y="812090"/>
                </a:cubicBezTo>
                <a:cubicBezTo>
                  <a:pt x="5224966" y="826223"/>
                  <a:pt x="5241358" y="837110"/>
                  <a:pt x="5260749" y="844751"/>
                </a:cubicBezTo>
                <a:cubicBezTo>
                  <a:pt x="5280141" y="852392"/>
                  <a:pt x="5302161" y="856213"/>
                  <a:pt x="5326811" y="856213"/>
                </a:cubicBezTo>
                <a:cubicBezTo>
                  <a:pt x="5334863" y="856213"/>
                  <a:pt x="5342998" y="855720"/>
                  <a:pt x="5351214" y="854734"/>
                </a:cubicBezTo>
                <a:cubicBezTo>
                  <a:pt x="5359430" y="853748"/>
                  <a:pt x="5367565" y="852269"/>
                  <a:pt x="5375617" y="850297"/>
                </a:cubicBezTo>
                <a:cubicBezTo>
                  <a:pt x="5383670" y="848325"/>
                  <a:pt x="5391475" y="845942"/>
                  <a:pt x="5399034" y="843149"/>
                </a:cubicBezTo>
                <a:cubicBezTo>
                  <a:pt x="5406594" y="840355"/>
                  <a:pt x="5412756" y="837767"/>
                  <a:pt x="5417521" y="835384"/>
                </a:cubicBezTo>
                <a:cubicBezTo>
                  <a:pt x="5422287" y="833001"/>
                  <a:pt x="5425409" y="830249"/>
                  <a:pt x="5426888" y="827126"/>
                </a:cubicBezTo>
                <a:cubicBezTo>
                  <a:pt x="5428367" y="824004"/>
                  <a:pt x="5429107" y="820307"/>
                  <a:pt x="5429107" y="816034"/>
                </a:cubicBezTo>
                <a:lnTo>
                  <a:pt x="5429107" y="694511"/>
                </a:lnTo>
                <a:cubicBezTo>
                  <a:pt x="5429107" y="691553"/>
                  <a:pt x="5428696" y="688924"/>
                  <a:pt x="5427874" y="686623"/>
                </a:cubicBezTo>
                <a:cubicBezTo>
                  <a:pt x="5427053" y="684323"/>
                  <a:pt x="5425902" y="682515"/>
                  <a:pt x="5424423" y="681200"/>
                </a:cubicBezTo>
                <a:cubicBezTo>
                  <a:pt x="5422944" y="679886"/>
                  <a:pt x="5421301" y="678900"/>
                  <a:pt x="5419493" y="678242"/>
                </a:cubicBezTo>
                <a:cubicBezTo>
                  <a:pt x="5417686" y="677585"/>
                  <a:pt x="5415878" y="677256"/>
                  <a:pt x="5414070" y="677256"/>
                </a:cubicBezTo>
                <a:lnTo>
                  <a:pt x="5312760" y="677256"/>
                </a:lnTo>
                <a:cubicBezTo>
                  <a:pt x="5311281" y="677256"/>
                  <a:pt x="5310049" y="677585"/>
                  <a:pt x="5309063" y="678242"/>
                </a:cubicBezTo>
                <a:cubicBezTo>
                  <a:pt x="5308077" y="678900"/>
                  <a:pt x="5307214" y="679927"/>
                  <a:pt x="5306475" y="681324"/>
                </a:cubicBezTo>
                <a:cubicBezTo>
                  <a:pt x="5305735" y="682721"/>
                  <a:pt x="5305201" y="684528"/>
                  <a:pt x="5304872" y="686747"/>
                </a:cubicBezTo>
                <a:cubicBezTo>
                  <a:pt x="5304544" y="688965"/>
                  <a:pt x="5304379" y="691635"/>
                  <a:pt x="5304379" y="694758"/>
                </a:cubicBezTo>
                <a:cubicBezTo>
                  <a:pt x="5304379" y="700674"/>
                  <a:pt x="5305078" y="705028"/>
                  <a:pt x="5306475" y="707822"/>
                </a:cubicBezTo>
                <a:cubicBezTo>
                  <a:pt x="5307872" y="710616"/>
                  <a:pt x="5309967" y="712013"/>
                  <a:pt x="5312760" y="712013"/>
                </a:cubicBezTo>
                <a:lnTo>
                  <a:pt x="5386709" y="712013"/>
                </a:lnTo>
                <a:lnTo>
                  <a:pt x="5386709" y="804942"/>
                </a:lnTo>
                <a:cubicBezTo>
                  <a:pt x="5378000" y="809707"/>
                  <a:pt x="5368592" y="813282"/>
                  <a:pt x="5358485" y="815664"/>
                </a:cubicBezTo>
                <a:cubicBezTo>
                  <a:pt x="5348379" y="818047"/>
                  <a:pt x="5338396" y="819239"/>
                  <a:pt x="5328536" y="819239"/>
                </a:cubicBezTo>
                <a:cubicBezTo>
                  <a:pt x="5311939" y="819239"/>
                  <a:pt x="5296697" y="816445"/>
                  <a:pt x="5282811" y="810858"/>
                </a:cubicBezTo>
                <a:cubicBezTo>
                  <a:pt x="5268925" y="805270"/>
                  <a:pt x="5256970" y="797054"/>
                  <a:pt x="5246946" y="786208"/>
                </a:cubicBezTo>
                <a:cubicBezTo>
                  <a:pt x="5236922" y="775362"/>
                  <a:pt x="5229075" y="762051"/>
                  <a:pt x="5223405" y="746276"/>
                </a:cubicBezTo>
                <a:cubicBezTo>
                  <a:pt x="5217736" y="730500"/>
                  <a:pt x="5214901" y="712423"/>
                  <a:pt x="5214901" y="692046"/>
                </a:cubicBezTo>
                <a:cubicBezTo>
                  <a:pt x="5214901" y="673806"/>
                  <a:pt x="5217489" y="656879"/>
                  <a:pt x="5222666" y="641268"/>
                </a:cubicBezTo>
                <a:cubicBezTo>
                  <a:pt x="5227842" y="625657"/>
                  <a:pt x="5235279" y="612181"/>
                  <a:pt x="5244974" y="600843"/>
                </a:cubicBezTo>
                <a:cubicBezTo>
                  <a:pt x="5254669" y="589504"/>
                  <a:pt x="5266501" y="580630"/>
                  <a:pt x="5280469" y="574221"/>
                </a:cubicBezTo>
                <a:cubicBezTo>
                  <a:pt x="5294438" y="567812"/>
                  <a:pt x="5310214" y="564608"/>
                  <a:pt x="5327797" y="564608"/>
                </a:cubicBezTo>
                <a:cubicBezTo>
                  <a:pt x="5342586" y="564608"/>
                  <a:pt x="5355363" y="566169"/>
                  <a:pt x="5366127" y="569291"/>
                </a:cubicBezTo>
                <a:cubicBezTo>
                  <a:pt x="5376891" y="572413"/>
                  <a:pt x="5386135" y="575864"/>
                  <a:pt x="5393858" y="579644"/>
                </a:cubicBezTo>
                <a:cubicBezTo>
                  <a:pt x="5401581" y="583423"/>
                  <a:pt x="5407744" y="586874"/>
                  <a:pt x="5412345" y="589997"/>
                </a:cubicBezTo>
                <a:cubicBezTo>
                  <a:pt x="5416947" y="593119"/>
                  <a:pt x="5420233" y="594680"/>
                  <a:pt x="5422205" y="594680"/>
                </a:cubicBezTo>
                <a:cubicBezTo>
                  <a:pt x="5423356" y="594680"/>
                  <a:pt x="5424423" y="594351"/>
                  <a:pt x="5425409" y="593694"/>
                </a:cubicBezTo>
                <a:cubicBezTo>
                  <a:pt x="5426395" y="593037"/>
                  <a:pt x="5427217" y="591928"/>
                  <a:pt x="5427874" y="590366"/>
                </a:cubicBezTo>
                <a:cubicBezTo>
                  <a:pt x="5428532" y="588805"/>
                  <a:pt x="5429025" y="586833"/>
                  <a:pt x="5429353" y="584451"/>
                </a:cubicBezTo>
                <a:cubicBezTo>
                  <a:pt x="5429682" y="582068"/>
                  <a:pt x="5429846" y="579315"/>
                  <a:pt x="5429846" y="576193"/>
                </a:cubicBezTo>
                <a:cubicBezTo>
                  <a:pt x="5429846" y="570934"/>
                  <a:pt x="5429435" y="566908"/>
                  <a:pt x="5428614" y="564115"/>
                </a:cubicBezTo>
                <a:cubicBezTo>
                  <a:pt x="5427792" y="561321"/>
                  <a:pt x="5426313" y="558856"/>
                  <a:pt x="5424177" y="556720"/>
                </a:cubicBezTo>
                <a:cubicBezTo>
                  <a:pt x="5422040" y="554583"/>
                  <a:pt x="5418138" y="551831"/>
                  <a:pt x="5412468" y="548462"/>
                </a:cubicBezTo>
                <a:cubicBezTo>
                  <a:pt x="5406799" y="545093"/>
                  <a:pt x="5399815" y="541971"/>
                  <a:pt x="5391516" y="539095"/>
                </a:cubicBezTo>
                <a:cubicBezTo>
                  <a:pt x="5383217" y="536219"/>
                  <a:pt x="5373727" y="533713"/>
                  <a:pt x="5363046" y="531577"/>
                </a:cubicBezTo>
                <a:cubicBezTo>
                  <a:pt x="5352364" y="529441"/>
                  <a:pt x="5340943" y="528373"/>
                  <a:pt x="5328783" y="528373"/>
                </a:cubicBezTo>
                <a:close/>
                <a:moveTo>
                  <a:pt x="3822316" y="528126"/>
                </a:moveTo>
                <a:cubicBezTo>
                  <a:pt x="3808513" y="528126"/>
                  <a:pt x="3795654" y="529975"/>
                  <a:pt x="3783740" y="533672"/>
                </a:cubicBezTo>
                <a:cubicBezTo>
                  <a:pt x="3771826" y="537370"/>
                  <a:pt x="3761555" y="542752"/>
                  <a:pt x="3752928" y="549818"/>
                </a:cubicBezTo>
                <a:cubicBezTo>
                  <a:pt x="3744300" y="556884"/>
                  <a:pt x="3737563" y="565635"/>
                  <a:pt x="3732715" y="576070"/>
                </a:cubicBezTo>
                <a:cubicBezTo>
                  <a:pt x="3727867" y="586505"/>
                  <a:pt x="3725443" y="598378"/>
                  <a:pt x="3725443" y="611688"/>
                </a:cubicBezTo>
                <a:cubicBezTo>
                  <a:pt x="3725443" y="624671"/>
                  <a:pt x="3727539" y="635804"/>
                  <a:pt x="3731729" y="645089"/>
                </a:cubicBezTo>
                <a:cubicBezTo>
                  <a:pt x="3735919" y="654373"/>
                  <a:pt x="3741383" y="662467"/>
                  <a:pt x="3748121" y="669369"/>
                </a:cubicBezTo>
                <a:cubicBezTo>
                  <a:pt x="3754859" y="676271"/>
                  <a:pt x="3762500" y="682269"/>
                  <a:pt x="3771045" y="687363"/>
                </a:cubicBezTo>
                <a:cubicBezTo>
                  <a:pt x="3779590" y="692457"/>
                  <a:pt x="3788382" y="697099"/>
                  <a:pt x="3797420" y="701290"/>
                </a:cubicBezTo>
                <a:cubicBezTo>
                  <a:pt x="3806458" y="705480"/>
                  <a:pt x="3815291" y="709589"/>
                  <a:pt x="3823919" y="713615"/>
                </a:cubicBezTo>
                <a:cubicBezTo>
                  <a:pt x="3832546" y="717641"/>
                  <a:pt x="3840228" y="722078"/>
                  <a:pt x="3846966" y="726926"/>
                </a:cubicBezTo>
                <a:cubicBezTo>
                  <a:pt x="3853704" y="731773"/>
                  <a:pt x="3859126" y="737402"/>
                  <a:pt x="3863235" y="743811"/>
                </a:cubicBezTo>
                <a:cubicBezTo>
                  <a:pt x="3867343" y="750219"/>
                  <a:pt x="3869397" y="757943"/>
                  <a:pt x="3869397" y="766981"/>
                </a:cubicBezTo>
                <a:cubicBezTo>
                  <a:pt x="3869397" y="775362"/>
                  <a:pt x="3867918" y="782839"/>
                  <a:pt x="3864960" y="789412"/>
                </a:cubicBezTo>
                <a:cubicBezTo>
                  <a:pt x="3862002" y="795986"/>
                  <a:pt x="3857771" y="801532"/>
                  <a:pt x="3852266" y="806051"/>
                </a:cubicBezTo>
                <a:cubicBezTo>
                  <a:pt x="3846761" y="810570"/>
                  <a:pt x="3840187" y="814062"/>
                  <a:pt x="3832546" y="816527"/>
                </a:cubicBezTo>
                <a:cubicBezTo>
                  <a:pt x="3824905" y="818992"/>
                  <a:pt x="3816483" y="820225"/>
                  <a:pt x="3807280" y="820225"/>
                </a:cubicBezTo>
                <a:cubicBezTo>
                  <a:pt x="3795120" y="820225"/>
                  <a:pt x="3784397" y="818787"/>
                  <a:pt x="3775112" y="815911"/>
                </a:cubicBezTo>
                <a:cubicBezTo>
                  <a:pt x="3765828" y="813035"/>
                  <a:pt x="3757899" y="809954"/>
                  <a:pt x="3751325" y="806667"/>
                </a:cubicBezTo>
                <a:cubicBezTo>
                  <a:pt x="3744752" y="803381"/>
                  <a:pt x="3739370" y="800340"/>
                  <a:pt x="3735180" y="797547"/>
                </a:cubicBezTo>
                <a:cubicBezTo>
                  <a:pt x="3730990" y="794753"/>
                  <a:pt x="3727744" y="793356"/>
                  <a:pt x="3725443" y="793356"/>
                </a:cubicBezTo>
                <a:cubicBezTo>
                  <a:pt x="3724129" y="793356"/>
                  <a:pt x="3722978" y="793644"/>
                  <a:pt x="3721992" y="794219"/>
                </a:cubicBezTo>
                <a:cubicBezTo>
                  <a:pt x="3721006" y="794794"/>
                  <a:pt x="3720185" y="795821"/>
                  <a:pt x="3719527" y="797300"/>
                </a:cubicBezTo>
                <a:cubicBezTo>
                  <a:pt x="3718870" y="798779"/>
                  <a:pt x="3718377" y="800710"/>
                  <a:pt x="3718048" y="803093"/>
                </a:cubicBezTo>
                <a:cubicBezTo>
                  <a:pt x="3717720" y="805476"/>
                  <a:pt x="3717555" y="808475"/>
                  <a:pt x="3717555" y="812090"/>
                </a:cubicBezTo>
                <a:cubicBezTo>
                  <a:pt x="3717555" y="817184"/>
                  <a:pt x="3718007" y="821252"/>
                  <a:pt x="3718911" y="824292"/>
                </a:cubicBezTo>
                <a:cubicBezTo>
                  <a:pt x="3719815" y="827332"/>
                  <a:pt x="3721212" y="829838"/>
                  <a:pt x="3723102" y="831810"/>
                </a:cubicBezTo>
                <a:cubicBezTo>
                  <a:pt x="3724991" y="833782"/>
                  <a:pt x="3728360" y="836165"/>
                  <a:pt x="3733208" y="838958"/>
                </a:cubicBezTo>
                <a:cubicBezTo>
                  <a:pt x="3738056" y="841752"/>
                  <a:pt x="3744054" y="844463"/>
                  <a:pt x="3751202" y="847093"/>
                </a:cubicBezTo>
                <a:cubicBezTo>
                  <a:pt x="3758351" y="849722"/>
                  <a:pt x="3766485" y="851940"/>
                  <a:pt x="3775605" y="853748"/>
                </a:cubicBezTo>
                <a:cubicBezTo>
                  <a:pt x="3784726" y="855556"/>
                  <a:pt x="3794627" y="856460"/>
                  <a:pt x="3805308" y="856460"/>
                </a:cubicBezTo>
                <a:cubicBezTo>
                  <a:pt x="3820591" y="856460"/>
                  <a:pt x="3834847" y="854405"/>
                  <a:pt x="3848075" y="850297"/>
                </a:cubicBezTo>
                <a:cubicBezTo>
                  <a:pt x="3861304" y="846189"/>
                  <a:pt x="3872807" y="840067"/>
                  <a:pt x="3882585" y="831933"/>
                </a:cubicBezTo>
                <a:cubicBezTo>
                  <a:pt x="3892363" y="823799"/>
                  <a:pt x="3900004" y="813898"/>
                  <a:pt x="3905509" y="802230"/>
                </a:cubicBezTo>
                <a:cubicBezTo>
                  <a:pt x="3911014" y="790563"/>
                  <a:pt x="3913767" y="777252"/>
                  <a:pt x="3913767" y="762298"/>
                </a:cubicBezTo>
                <a:cubicBezTo>
                  <a:pt x="3913767" y="749644"/>
                  <a:pt x="3911671" y="738675"/>
                  <a:pt x="3907481" y="729391"/>
                </a:cubicBezTo>
                <a:cubicBezTo>
                  <a:pt x="3903291" y="720106"/>
                  <a:pt x="3897785" y="712054"/>
                  <a:pt x="3890966" y="705234"/>
                </a:cubicBezTo>
                <a:cubicBezTo>
                  <a:pt x="3884146" y="698414"/>
                  <a:pt x="3876381" y="692498"/>
                  <a:pt x="3867672" y="687486"/>
                </a:cubicBezTo>
                <a:cubicBezTo>
                  <a:pt x="3858962" y="682474"/>
                  <a:pt x="3850088" y="677873"/>
                  <a:pt x="3841050" y="673682"/>
                </a:cubicBezTo>
                <a:cubicBezTo>
                  <a:pt x="3832012" y="669492"/>
                  <a:pt x="3823138" y="665343"/>
                  <a:pt x="3814429" y="661234"/>
                </a:cubicBezTo>
                <a:cubicBezTo>
                  <a:pt x="3805719" y="657126"/>
                  <a:pt x="3797954" y="652607"/>
                  <a:pt x="3791135" y="647677"/>
                </a:cubicBezTo>
                <a:cubicBezTo>
                  <a:pt x="3784315" y="642747"/>
                  <a:pt x="3778851" y="637078"/>
                  <a:pt x="3774743" y="630669"/>
                </a:cubicBezTo>
                <a:cubicBezTo>
                  <a:pt x="3770634" y="624260"/>
                  <a:pt x="3768580" y="616618"/>
                  <a:pt x="3768580" y="607744"/>
                </a:cubicBezTo>
                <a:cubicBezTo>
                  <a:pt x="3768580" y="601664"/>
                  <a:pt x="3769648" y="595913"/>
                  <a:pt x="3771785" y="590490"/>
                </a:cubicBezTo>
                <a:cubicBezTo>
                  <a:pt x="3773921" y="585067"/>
                  <a:pt x="3777125" y="580383"/>
                  <a:pt x="3781398" y="576439"/>
                </a:cubicBezTo>
                <a:cubicBezTo>
                  <a:pt x="3785671" y="572495"/>
                  <a:pt x="3791093" y="569332"/>
                  <a:pt x="3797667" y="566949"/>
                </a:cubicBezTo>
                <a:cubicBezTo>
                  <a:pt x="3804240" y="564566"/>
                  <a:pt x="3811964" y="563375"/>
                  <a:pt x="3820838" y="563375"/>
                </a:cubicBezTo>
                <a:cubicBezTo>
                  <a:pt x="3830369" y="563375"/>
                  <a:pt x="3838955" y="564566"/>
                  <a:pt x="3846596" y="566949"/>
                </a:cubicBezTo>
                <a:cubicBezTo>
                  <a:pt x="3854238" y="569332"/>
                  <a:pt x="3860852" y="571961"/>
                  <a:pt x="3866439" y="574837"/>
                </a:cubicBezTo>
                <a:cubicBezTo>
                  <a:pt x="3872027" y="577713"/>
                  <a:pt x="3876751" y="580301"/>
                  <a:pt x="3880613" y="582602"/>
                </a:cubicBezTo>
                <a:cubicBezTo>
                  <a:pt x="3884475" y="584902"/>
                  <a:pt x="3887309" y="586053"/>
                  <a:pt x="3889117" y="586053"/>
                </a:cubicBezTo>
                <a:cubicBezTo>
                  <a:pt x="3890267" y="586053"/>
                  <a:pt x="3891294" y="585683"/>
                  <a:pt x="3892198" y="584944"/>
                </a:cubicBezTo>
                <a:cubicBezTo>
                  <a:pt x="3893102" y="584204"/>
                  <a:pt x="3893800" y="583054"/>
                  <a:pt x="3894293" y="581493"/>
                </a:cubicBezTo>
                <a:cubicBezTo>
                  <a:pt x="3894786" y="579931"/>
                  <a:pt x="3895156" y="578001"/>
                  <a:pt x="3895403" y="575700"/>
                </a:cubicBezTo>
                <a:cubicBezTo>
                  <a:pt x="3895649" y="573399"/>
                  <a:pt x="3895772" y="570770"/>
                  <a:pt x="3895772" y="567812"/>
                </a:cubicBezTo>
                <a:cubicBezTo>
                  <a:pt x="3895772" y="564690"/>
                  <a:pt x="3895690" y="562143"/>
                  <a:pt x="3895526" y="560171"/>
                </a:cubicBezTo>
                <a:cubicBezTo>
                  <a:pt x="3895362" y="558199"/>
                  <a:pt x="3895115" y="556514"/>
                  <a:pt x="3894786" y="555117"/>
                </a:cubicBezTo>
                <a:cubicBezTo>
                  <a:pt x="3894458" y="553721"/>
                  <a:pt x="3894047" y="552570"/>
                  <a:pt x="3893554" y="551666"/>
                </a:cubicBezTo>
                <a:cubicBezTo>
                  <a:pt x="3893061" y="550763"/>
                  <a:pt x="3892034" y="549530"/>
                  <a:pt x="3890473" y="547969"/>
                </a:cubicBezTo>
                <a:cubicBezTo>
                  <a:pt x="3888912" y="546408"/>
                  <a:pt x="3885666" y="544354"/>
                  <a:pt x="3880736" y="541807"/>
                </a:cubicBezTo>
                <a:cubicBezTo>
                  <a:pt x="3875806" y="539259"/>
                  <a:pt x="3870178" y="536959"/>
                  <a:pt x="3863851" y="534905"/>
                </a:cubicBezTo>
                <a:cubicBezTo>
                  <a:pt x="3857525" y="532851"/>
                  <a:pt x="3850787" y="531207"/>
                  <a:pt x="3843638" y="529975"/>
                </a:cubicBezTo>
                <a:cubicBezTo>
                  <a:pt x="3836490" y="528742"/>
                  <a:pt x="3829383" y="528126"/>
                  <a:pt x="3822316" y="528126"/>
                </a:cubicBezTo>
                <a:close/>
                <a:moveTo>
                  <a:pt x="1489133" y="528126"/>
                </a:moveTo>
                <a:cubicBezTo>
                  <a:pt x="1464812" y="528126"/>
                  <a:pt x="1443532" y="532029"/>
                  <a:pt x="1425291" y="539835"/>
                </a:cubicBezTo>
                <a:cubicBezTo>
                  <a:pt x="1407050" y="547640"/>
                  <a:pt x="1391849" y="558733"/>
                  <a:pt x="1379689" y="573112"/>
                </a:cubicBezTo>
                <a:cubicBezTo>
                  <a:pt x="1367528" y="587491"/>
                  <a:pt x="1358408" y="604951"/>
                  <a:pt x="1352328" y="625492"/>
                </a:cubicBezTo>
                <a:cubicBezTo>
                  <a:pt x="1346247" y="646034"/>
                  <a:pt x="1343208" y="668876"/>
                  <a:pt x="1343208" y="694018"/>
                </a:cubicBezTo>
                <a:cubicBezTo>
                  <a:pt x="1343208" y="720311"/>
                  <a:pt x="1346001" y="743564"/>
                  <a:pt x="1351588" y="763777"/>
                </a:cubicBezTo>
                <a:cubicBezTo>
                  <a:pt x="1357176" y="783990"/>
                  <a:pt x="1365680" y="800916"/>
                  <a:pt x="1377101" y="814555"/>
                </a:cubicBezTo>
                <a:cubicBezTo>
                  <a:pt x="1388522" y="828195"/>
                  <a:pt x="1402983" y="838589"/>
                  <a:pt x="1420484" y="845737"/>
                </a:cubicBezTo>
                <a:cubicBezTo>
                  <a:pt x="1437985" y="852885"/>
                  <a:pt x="1458732" y="856460"/>
                  <a:pt x="1482725" y="856460"/>
                </a:cubicBezTo>
                <a:cubicBezTo>
                  <a:pt x="1507046" y="856460"/>
                  <a:pt x="1528326" y="852557"/>
                  <a:pt x="1546567" y="844751"/>
                </a:cubicBezTo>
                <a:cubicBezTo>
                  <a:pt x="1564808" y="836945"/>
                  <a:pt x="1579967" y="825771"/>
                  <a:pt x="1592046" y="811227"/>
                </a:cubicBezTo>
                <a:cubicBezTo>
                  <a:pt x="1604124" y="796684"/>
                  <a:pt x="1613203" y="779060"/>
                  <a:pt x="1619284" y="758354"/>
                </a:cubicBezTo>
                <a:cubicBezTo>
                  <a:pt x="1625364" y="737648"/>
                  <a:pt x="1628404" y="714395"/>
                  <a:pt x="1628404" y="688595"/>
                </a:cubicBezTo>
                <a:cubicBezTo>
                  <a:pt x="1628404" y="662795"/>
                  <a:pt x="1625569" y="639912"/>
                  <a:pt x="1619900" y="619946"/>
                </a:cubicBezTo>
                <a:cubicBezTo>
                  <a:pt x="1614230" y="599980"/>
                  <a:pt x="1605603" y="583218"/>
                  <a:pt x="1594018" y="569661"/>
                </a:cubicBezTo>
                <a:cubicBezTo>
                  <a:pt x="1582432" y="556103"/>
                  <a:pt x="1567930" y="545792"/>
                  <a:pt x="1550511" y="538725"/>
                </a:cubicBezTo>
                <a:cubicBezTo>
                  <a:pt x="1533092" y="531659"/>
                  <a:pt x="1512633" y="528126"/>
                  <a:pt x="1489133" y="528126"/>
                </a:cubicBezTo>
                <a:close/>
                <a:moveTo>
                  <a:pt x="0" y="0"/>
                </a:moveTo>
                <a:lnTo>
                  <a:pt x="6531429" y="0"/>
                </a:lnTo>
                <a:lnTo>
                  <a:pt x="6531429" y="1327582"/>
                </a:lnTo>
                <a:lnTo>
                  <a:pt x="0" y="1327582"/>
                </a:lnTo>
                <a:close/>
              </a:path>
            </a:pathLst>
          </a:cu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dirty="0">
              <a:solidFill>
                <a:schemeClr val="tx1"/>
              </a:solidFill>
            </a:endParaRPr>
          </a:p>
        </p:txBody>
      </p:sp>
      <p:sp>
        <p:nvSpPr>
          <p:cNvPr id="18" name="Rectangle 17">
            <a:extLst>
              <a:ext uri="{FF2B5EF4-FFF2-40B4-BE49-F238E27FC236}">
                <a16:creationId xmlns:a16="http://schemas.microsoft.com/office/drawing/2014/main" id="{96D9FC0F-FC0E-C57C-EA04-4960D5C96A74}"/>
              </a:ext>
            </a:extLst>
          </p:cNvPr>
          <p:cNvSpPr/>
          <p:nvPr/>
        </p:nvSpPr>
        <p:spPr>
          <a:xfrm flipV="1">
            <a:off x="4433206" y="8572500"/>
            <a:ext cx="7663543" cy="3981450"/>
          </a:xfrm>
          <a:prstGeom prst="rect">
            <a:avLst/>
          </a:prstGeom>
          <a:solidFill>
            <a:schemeClr val="bg1">
              <a:alpha val="9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9" name="TextBox 18">
            <a:extLst>
              <a:ext uri="{FF2B5EF4-FFF2-40B4-BE49-F238E27FC236}">
                <a16:creationId xmlns:a16="http://schemas.microsoft.com/office/drawing/2014/main" id="{45E359AD-E818-6C38-0EE0-8CD9F8E2F64C}"/>
              </a:ext>
            </a:extLst>
          </p:cNvPr>
          <p:cNvSpPr txBox="1"/>
          <p:nvPr/>
        </p:nvSpPr>
        <p:spPr>
          <a:xfrm>
            <a:off x="5007427" y="9132064"/>
            <a:ext cx="6515099" cy="2862322"/>
          </a:xfrm>
          <a:prstGeom prst="rect">
            <a:avLst/>
          </a:prstGeom>
          <a:noFill/>
        </p:spPr>
        <p:txBody>
          <a:bodyPr wrap="square" rtlCol="0">
            <a:spAutoFit/>
          </a:bodyPr>
          <a:lstStyle/>
          <a:p>
            <a:r>
              <a:rPr lang="en-CA" b="0" i="0" dirty="0">
                <a:effectLst/>
                <a:latin typeface="Consolas" panose="020B0609020204030204" pitchFamily="49" charset="0"/>
              </a:rPr>
              <a:t>maxdpdinstldate_3546855D is empty, maxdpdinstlnum_3546846P is empty, maxdpdlast12m_727P is &lt;|NUM|&gt;, maxdpdlast24m_143P is &lt;|NUM|&gt;, maxdpdlast3m_392P is &lt;|NUM|&gt;, maxdpdlast6m_474P is &lt;|NUM|&gt;, maxdpdlast9m_1059P is &lt;|NUM|&gt;, maxdpdtolerance_374P is &lt;|NUM|&gt;, maxinstallast24m_3658928A is &lt;|AMOUNT|&gt;, riskassesment_940T is empty, secondquarter_766L is &lt;|NUM|&gt;, thirdquarter_1082L is &lt;|NUM|&gt;, </a:t>
            </a:r>
            <a:r>
              <a:rPr lang="en-CA" b="0" i="0" dirty="0" err="1">
                <a:effectLst/>
                <a:latin typeface="Consolas" panose="020B0609020204030204" pitchFamily="49" charset="0"/>
              </a:rPr>
              <a:t>date_decision</a:t>
            </a:r>
            <a:r>
              <a:rPr lang="en-CA" b="0" i="0" dirty="0">
                <a:effectLst/>
                <a:latin typeface="Consolas" panose="020B0609020204030204" pitchFamily="49" charset="0"/>
              </a:rPr>
              <a:t> is &lt;|DATE|&gt;</a:t>
            </a:r>
          </a:p>
        </p:txBody>
      </p:sp>
      <p:sp>
        <p:nvSpPr>
          <p:cNvPr id="20" name="Freeform: Shape 19">
            <a:extLst>
              <a:ext uri="{FF2B5EF4-FFF2-40B4-BE49-F238E27FC236}">
                <a16:creationId xmlns:a16="http://schemas.microsoft.com/office/drawing/2014/main" id="{2364FDDD-7869-9884-449C-A695C75A949D}"/>
              </a:ext>
            </a:extLst>
          </p:cNvPr>
          <p:cNvSpPr/>
          <p:nvPr/>
        </p:nvSpPr>
        <p:spPr>
          <a:xfrm>
            <a:off x="265814" y="7162800"/>
            <a:ext cx="3338623" cy="4550735"/>
          </a:xfrm>
          <a:custGeom>
            <a:avLst/>
            <a:gdLst/>
            <a:ahLst/>
            <a:cxnLst/>
            <a:rect l="l" t="t" r="r" b="b"/>
            <a:pathLst>
              <a:path w="3338623" h="4550735">
                <a:moveTo>
                  <a:pt x="1918855" y="2998826"/>
                </a:moveTo>
                <a:cubicBezTo>
                  <a:pt x="1917788" y="2998826"/>
                  <a:pt x="1916821" y="2999093"/>
                  <a:pt x="1915955" y="2999626"/>
                </a:cubicBezTo>
                <a:cubicBezTo>
                  <a:pt x="1915088" y="3000159"/>
                  <a:pt x="1914388" y="3001026"/>
                  <a:pt x="1913855" y="3002226"/>
                </a:cubicBezTo>
                <a:cubicBezTo>
                  <a:pt x="1913322" y="3003426"/>
                  <a:pt x="1912888" y="3004992"/>
                  <a:pt x="1912555" y="3006926"/>
                </a:cubicBezTo>
                <a:cubicBezTo>
                  <a:pt x="1912222" y="3008859"/>
                  <a:pt x="1912055" y="3011092"/>
                  <a:pt x="1912055" y="3013625"/>
                </a:cubicBezTo>
                <a:cubicBezTo>
                  <a:pt x="1912055" y="3016158"/>
                  <a:pt x="1912222" y="3018358"/>
                  <a:pt x="1912555" y="3020225"/>
                </a:cubicBezTo>
                <a:cubicBezTo>
                  <a:pt x="1912888" y="3022091"/>
                  <a:pt x="1913322" y="3023591"/>
                  <a:pt x="1913855" y="3024724"/>
                </a:cubicBezTo>
                <a:cubicBezTo>
                  <a:pt x="1914388" y="3025858"/>
                  <a:pt x="1915088" y="3026691"/>
                  <a:pt x="1915955" y="3027224"/>
                </a:cubicBezTo>
                <a:cubicBezTo>
                  <a:pt x="1916821" y="3027758"/>
                  <a:pt x="1917788" y="3028024"/>
                  <a:pt x="1918855" y="3028024"/>
                </a:cubicBezTo>
                <a:lnTo>
                  <a:pt x="1991650" y="3028024"/>
                </a:lnTo>
                <a:lnTo>
                  <a:pt x="1991650" y="3252411"/>
                </a:lnTo>
                <a:cubicBezTo>
                  <a:pt x="1991650" y="3253477"/>
                  <a:pt x="1991917" y="3254410"/>
                  <a:pt x="1992450" y="3255210"/>
                </a:cubicBezTo>
                <a:cubicBezTo>
                  <a:pt x="1992983" y="3256010"/>
                  <a:pt x="1993917" y="3256644"/>
                  <a:pt x="1995250" y="3257110"/>
                </a:cubicBezTo>
                <a:cubicBezTo>
                  <a:pt x="1996583" y="3257577"/>
                  <a:pt x="1998383" y="3257977"/>
                  <a:pt x="2000650" y="3258310"/>
                </a:cubicBezTo>
                <a:cubicBezTo>
                  <a:pt x="2002916" y="3258643"/>
                  <a:pt x="2005649" y="3258810"/>
                  <a:pt x="2008849" y="3258810"/>
                </a:cubicBezTo>
                <a:cubicBezTo>
                  <a:pt x="2012182" y="3258810"/>
                  <a:pt x="2014949" y="3258643"/>
                  <a:pt x="2017149" y="3258310"/>
                </a:cubicBezTo>
                <a:cubicBezTo>
                  <a:pt x="2019348" y="3257977"/>
                  <a:pt x="2021115" y="3257577"/>
                  <a:pt x="2022448" y="3257110"/>
                </a:cubicBezTo>
                <a:cubicBezTo>
                  <a:pt x="2023782" y="3256644"/>
                  <a:pt x="2024715" y="3256010"/>
                  <a:pt x="2025248" y="3255210"/>
                </a:cubicBezTo>
                <a:cubicBezTo>
                  <a:pt x="2025781" y="3254410"/>
                  <a:pt x="2026048" y="3253477"/>
                  <a:pt x="2026048" y="3252411"/>
                </a:cubicBezTo>
                <a:lnTo>
                  <a:pt x="2026048" y="3028024"/>
                </a:lnTo>
                <a:lnTo>
                  <a:pt x="2098844" y="3028024"/>
                </a:lnTo>
                <a:cubicBezTo>
                  <a:pt x="2099910" y="3028024"/>
                  <a:pt x="2100877" y="3027758"/>
                  <a:pt x="2101743" y="3027224"/>
                </a:cubicBezTo>
                <a:cubicBezTo>
                  <a:pt x="2102610" y="3026691"/>
                  <a:pt x="2103343" y="3025858"/>
                  <a:pt x="2103943" y="3024724"/>
                </a:cubicBezTo>
                <a:cubicBezTo>
                  <a:pt x="2104543" y="3023591"/>
                  <a:pt x="2104977" y="3022091"/>
                  <a:pt x="2105243" y="3020225"/>
                </a:cubicBezTo>
                <a:cubicBezTo>
                  <a:pt x="2105510" y="3018358"/>
                  <a:pt x="2105643" y="3016158"/>
                  <a:pt x="2105643" y="3013625"/>
                </a:cubicBezTo>
                <a:cubicBezTo>
                  <a:pt x="2105643" y="3011092"/>
                  <a:pt x="2105510" y="3008859"/>
                  <a:pt x="2105243" y="3006926"/>
                </a:cubicBezTo>
                <a:cubicBezTo>
                  <a:pt x="2104977" y="3004992"/>
                  <a:pt x="2104543" y="3003426"/>
                  <a:pt x="2103943" y="3002226"/>
                </a:cubicBezTo>
                <a:cubicBezTo>
                  <a:pt x="2103343" y="3001026"/>
                  <a:pt x="2102610" y="3000159"/>
                  <a:pt x="2101743" y="2999626"/>
                </a:cubicBezTo>
                <a:cubicBezTo>
                  <a:pt x="2100877" y="2999093"/>
                  <a:pt x="2099910" y="2998826"/>
                  <a:pt x="2098844" y="2998826"/>
                </a:cubicBezTo>
                <a:close/>
                <a:moveTo>
                  <a:pt x="1470477" y="2998826"/>
                </a:moveTo>
                <a:cubicBezTo>
                  <a:pt x="1467411" y="2998826"/>
                  <a:pt x="1464511" y="2999859"/>
                  <a:pt x="1461778" y="3001926"/>
                </a:cubicBezTo>
                <a:cubicBezTo>
                  <a:pt x="1459045" y="3003992"/>
                  <a:pt x="1457678" y="3007625"/>
                  <a:pt x="1457678" y="3012825"/>
                </a:cubicBezTo>
                <a:lnTo>
                  <a:pt x="1457678" y="3243611"/>
                </a:lnTo>
                <a:cubicBezTo>
                  <a:pt x="1457678" y="3248811"/>
                  <a:pt x="1459045" y="3252444"/>
                  <a:pt x="1461778" y="3254510"/>
                </a:cubicBezTo>
                <a:cubicBezTo>
                  <a:pt x="1464511" y="3256577"/>
                  <a:pt x="1467411" y="3257610"/>
                  <a:pt x="1470477" y="3257610"/>
                </a:cubicBezTo>
                <a:lnTo>
                  <a:pt x="1594670" y="3257610"/>
                </a:lnTo>
                <a:cubicBezTo>
                  <a:pt x="1595736" y="3257610"/>
                  <a:pt x="1596703" y="3257344"/>
                  <a:pt x="1597569" y="3256810"/>
                </a:cubicBezTo>
                <a:cubicBezTo>
                  <a:pt x="1598436" y="3256277"/>
                  <a:pt x="1599203" y="3255410"/>
                  <a:pt x="1599869" y="3254210"/>
                </a:cubicBezTo>
                <a:cubicBezTo>
                  <a:pt x="1600536" y="3253010"/>
                  <a:pt x="1601002" y="3251511"/>
                  <a:pt x="1601269" y="3249711"/>
                </a:cubicBezTo>
                <a:cubicBezTo>
                  <a:pt x="1601536" y="3247911"/>
                  <a:pt x="1601669" y="3245811"/>
                  <a:pt x="1601669" y="3243411"/>
                </a:cubicBezTo>
                <a:cubicBezTo>
                  <a:pt x="1601669" y="3240745"/>
                  <a:pt x="1601536" y="3238511"/>
                  <a:pt x="1601269" y="3236711"/>
                </a:cubicBezTo>
                <a:cubicBezTo>
                  <a:pt x="1601002" y="3234912"/>
                  <a:pt x="1600536" y="3233445"/>
                  <a:pt x="1599869" y="3232312"/>
                </a:cubicBezTo>
                <a:cubicBezTo>
                  <a:pt x="1599203" y="3231178"/>
                  <a:pt x="1598436" y="3230345"/>
                  <a:pt x="1597569" y="3229812"/>
                </a:cubicBezTo>
                <a:cubicBezTo>
                  <a:pt x="1596703" y="3229279"/>
                  <a:pt x="1595736" y="3229012"/>
                  <a:pt x="1594670" y="3229012"/>
                </a:cubicBezTo>
                <a:lnTo>
                  <a:pt x="1492076" y="3229012"/>
                </a:lnTo>
                <a:lnTo>
                  <a:pt x="1492076" y="3136418"/>
                </a:lnTo>
                <a:lnTo>
                  <a:pt x="1578871" y="3136418"/>
                </a:lnTo>
                <a:cubicBezTo>
                  <a:pt x="1579937" y="3136418"/>
                  <a:pt x="1580904" y="3136184"/>
                  <a:pt x="1581770" y="3135718"/>
                </a:cubicBezTo>
                <a:cubicBezTo>
                  <a:pt x="1582637" y="3135251"/>
                  <a:pt x="1583370" y="3134484"/>
                  <a:pt x="1583970" y="3133418"/>
                </a:cubicBezTo>
                <a:cubicBezTo>
                  <a:pt x="1584570" y="3132351"/>
                  <a:pt x="1585004" y="3130951"/>
                  <a:pt x="1585270" y="3129218"/>
                </a:cubicBezTo>
                <a:cubicBezTo>
                  <a:pt x="1585537" y="3127485"/>
                  <a:pt x="1585670" y="3125418"/>
                  <a:pt x="1585670" y="3123018"/>
                </a:cubicBezTo>
                <a:cubicBezTo>
                  <a:pt x="1585670" y="3120485"/>
                  <a:pt x="1585537" y="3118285"/>
                  <a:pt x="1585270" y="3116419"/>
                </a:cubicBezTo>
                <a:cubicBezTo>
                  <a:pt x="1585004" y="3114552"/>
                  <a:pt x="1584570" y="3113086"/>
                  <a:pt x="1583970" y="3112019"/>
                </a:cubicBezTo>
                <a:cubicBezTo>
                  <a:pt x="1583370" y="3110952"/>
                  <a:pt x="1582637" y="3110119"/>
                  <a:pt x="1581770" y="3109519"/>
                </a:cubicBezTo>
                <a:cubicBezTo>
                  <a:pt x="1580904" y="3108919"/>
                  <a:pt x="1579937" y="3108619"/>
                  <a:pt x="1578871" y="3108619"/>
                </a:cubicBezTo>
                <a:lnTo>
                  <a:pt x="1492076" y="3108619"/>
                </a:lnTo>
                <a:lnTo>
                  <a:pt x="1492076" y="3027424"/>
                </a:lnTo>
                <a:lnTo>
                  <a:pt x="1593270" y="3027424"/>
                </a:lnTo>
                <a:cubicBezTo>
                  <a:pt x="1594336" y="3027424"/>
                  <a:pt x="1595303" y="3027158"/>
                  <a:pt x="1596169" y="3026624"/>
                </a:cubicBezTo>
                <a:cubicBezTo>
                  <a:pt x="1597036" y="3026091"/>
                  <a:pt x="1597736" y="3025258"/>
                  <a:pt x="1598269" y="3024124"/>
                </a:cubicBezTo>
                <a:cubicBezTo>
                  <a:pt x="1598803" y="3022991"/>
                  <a:pt x="1599236" y="3021525"/>
                  <a:pt x="1599569" y="3019725"/>
                </a:cubicBezTo>
                <a:cubicBezTo>
                  <a:pt x="1599903" y="3017925"/>
                  <a:pt x="1600069" y="3015825"/>
                  <a:pt x="1600069" y="3013425"/>
                </a:cubicBezTo>
                <a:cubicBezTo>
                  <a:pt x="1600069" y="3010759"/>
                  <a:pt x="1599903" y="3008525"/>
                  <a:pt x="1599569" y="3006726"/>
                </a:cubicBezTo>
                <a:cubicBezTo>
                  <a:pt x="1599236" y="3004926"/>
                  <a:pt x="1598803" y="3003426"/>
                  <a:pt x="1598269" y="3002226"/>
                </a:cubicBezTo>
                <a:cubicBezTo>
                  <a:pt x="1597736" y="3001026"/>
                  <a:pt x="1597036" y="3000159"/>
                  <a:pt x="1596169" y="2999626"/>
                </a:cubicBezTo>
                <a:cubicBezTo>
                  <a:pt x="1595303" y="2999093"/>
                  <a:pt x="1594336" y="2998826"/>
                  <a:pt x="1593270" y="2998826"/>
                </a:cubicBezTo>
                <a:close/>
                <a:moveTo>
                  <a:pt x="1194954" y="2998826"/>
                </a:moveTo>
                <a:cubicBezTo>
                  <a:pt x="1193888" y="2998826"/>
                  <a:pt x="1192921" y="2999093"/>
                  <a:pt x="1192055" y="2999626"/>
                </a:cubicBezTo>
                <a:cubicBezTo>
                  <a:pt x="1191188" y="3000159"/>
                  <a:pt x="1190488" y="3001026"/>
                  <a:pt x="1189955" y="3002226"/>
                </a:cubicBezTo>
                <a:cubicBezTo>
                  <a:pt x="1189422" y="3003426"/>
                  <a:pt x="1188988" y="3004992"/>
                  <a:pt x="1188655" y="3006926"/>
                </a:cubicBezTo>
                <a:cubicBezTo>
                  <a:pt x="1188322" y="3008859"/>
                  <a:pt x="1188155" y="3011092"/>
                  <a:pt x="1188155" y="3013625"/>
                </a:cubicBezTo>
                <a:cubicBezTo>
                  <a:pt x="1188155" y="3016158"/>
                  <a:pt x="1188322" y="3018358"/>
                  <a:pt x="1188655" y="3020225"/>
                </a:cubicBezTo>
                <a:cubicBezTo>
                  <a:pt x="1188988" y="3022091"/>
                  <a:pt x="1189422" y="3023591"/>
                  <a:pt x="1189955" y="3024724"/>
                </a:cubicBezTo>
                <a:cubicBezTo>
                  <a:pt x="1190488" y="3025858"/>
                  <a:pt x="1191188" y="3026691"/>
                  <a:pt x="1192055" y="3027224"/>
                </a:cubicBezTo>
                <a:cubicBezTo>
                  <a:pt x="1192921" y="3027758"/>
                  <a:pt x="1193888" y="3028024"/>
                  <a:pt x="1194954" y="3028024"/>
                </a:cubicBezTo>
                <a:lnTo>
                  <a:pt x="1267750" y="3028024"/>
                </a:lnTo>
                <a:lnTo>
                  <a:pt x="1267750" y="3252411"/>
                </a:lnTo>
                <a:cubicBezTo>
                  <a:pt x="1267750" y="3253477"/>
                  <a:pt x="1268017" y="3254410"/>
                  <a:pt x="1268550" y="3255210"/>
                </a:cubicBezTo>
                <a:cubicBezTo>
                  <a:pt x="1269083" y="3256010"/>
                  <a:pt x="1270017" y="3256644"/>
                  <a:pt x="1271350" y="3257110"/>
                </a:cubicBezTo>
                <a:cubicBezTo>
                  <a:pt x="1272683" y="3257577"/>
                  <a:pt x="1274483" y="3257977"/>
                  <a:pt x="1276749" y="3258310"/>
                </a:cubicBezTo>
                <a:cubicBezTo>
                  <a:pt x="1279016" y="3258643"/>
                  <a:pt x="1281749" y="3258810"/>
                  <a:pt x="1284949" y="3258810"/>
                </a:cubicBezTo>
                <a:cubicBezTo>
                  <a:pt x="1288282" y="3258810"/>
                  <a:pt x="1291049" y="3258643"/>
                  <a:pt x="1293249" y="3258310"/>
                </a:cubicBezTo>
                <a:cubicBezTo>
                  <a:pt x="1295448" y="3257977"/>
                  <a:pt x="1297215" y="3257577"/>
                  <a:pt x="1298548" y="3257110"/>
                </a:cubicBezTo>
                <a:cubicBezTo>
                  <a:pt x="1299881" y="3256644"/>
                  <a:pt x="1300815" y="3256010"/>
                  <a:pt x="1301348" y="3255210"/>
                </a:cubicBezTo>
                <a:cubicBezTo>
                  <a:pt x="1301881" y="3254410"/>
                  <a:pt x="1302148" y="3253477"/>
                  <a:pt x="1302148" y="3252411"/>
                </a:cubicBezTo>
                <a:lnTo>
                  <a:pt x="1302148" y="3028024"/>
                </a:lnTo>
                <a:lnTo>
                  <a:pt x="1374943" y="3028024"/>
                </a:lnTo>
                <a:cubicBezTo>
                  <a:pt x="1376010" y="3028024"/>
                  <a:pt x="1376977" y="3027758"/>
                  <a:pt x="1377843" y="3027224"/>
                </a:cubicBezTo>
                <a:cubicBezTo>
                  <a:pt x="1378710" y="3026691"/>
                  <a:pt x="1379443" y="3025858"/>
                  <a:pt x="1380043" y="3024724"/>
                </a:cubicBezTo>
                <a:cubicBezTo>
                  <a:pt x="1380643" y="3023591"/>
                  <a:pt x="1381076" y="3022091"/>
                  <a:pt x="1381343" y="3020225"/>
                </a:cubicBezTo>
                <a:cubicBezTo>
                  <a:pt x="1381610" y="3018358"/>
                  <a:pt x="1381743" y="3016158"/>
                  <a:pt x="1381743" y="3013625"/>
                </a:cubicBezTo>
                <a:cubicBezTo>
                  <a:pt x="1381743" y="3011092"/>
                  <a:pt x="1381610" y="3008859"/>
                  <a:pt x="1381343" y="3006926"/>
                </a:cubicBezTo>
                <a:cubicBezTo>
                  <a:pt x="1381076" y="3004992"/>
                  <a:pt x="1380643" y="3003426"/>
                  <a:pt x="1380043" y="3002226"/>
                </a:cubicBezTo>
                <a:cubicBezTo>
                  <a:pt x="1379443" y="3001026"/>
                  <a:pt x="1378710" y="3000159"/>
                  <a:pt x="1377843" y="2999626"/>
                </a:cubicBezTo>
                <a:cubicBezTo>
                  <a:pt x="1376977" y="2999093"/>
                  <a:pt x="1376010" y="2998826"/>
                  <a:pt x="1374943" y="2998826"/>
                </a:cubicBezTo>
                <a:close/>
                <a:moveTo>
                  <a:pt x="1692203" y="2997626"/>
                </a:moveTo>
                <a:cubicBezTo>
                  <a:pt x="1687537" y="2997626"/>
                  <a:pt x="1683870" y="2997759"/>
                  <a:pt x="1681204" y="2998026"/>
                </a:cubicBezTo>
                <a:cubicBezTo>
                  <a:pt x="1678537" y="2998293"/>
                  <a:pt x="1676671" y="2998926"/>
                  <a:pt x="1675604" y="2999926"/>
                </a:cubicBezTo>
                <a:cubicBezTo>
                  <a:pt x="1674538" y="3000926"/>
                  <a:pt x="1674238" y="3002326"/>
                  <a:pt x="1674704" y="3004126"/>
                </a:cubicBezTo>
                <a:cubicBezTo>
                  <a:pt x="1675171" y="3005926"/>
                  <a:pt x="1676204" y="3008292"/>
                  <a:pt x="1677804" y="3011225"/>
                </a:cubicBezTo>
                <a:lnTo>
                  <a:pt x="1745200" y="3126218"/>
                </a:lnTo>
                <a:lnTo>
                  <a:pt x="1674604" y="3245211"/>
                </a:lnTo>
                <a:cubicBezTo>
                  <a:pt x="1672871" y="3248144"/>
                  <a:pt x="1671838" y="3250477"/>
                  <a:pt x="1671504" y="3252211"/>
                </a:cubicBezTo>
                <a:cubicBezTo>
                  <a:pt x="1671171" y="3253944"/>
                  <a:pt x="1671504" y="3255310"/>
                  <a:pt x="1672504" y="3256310"/>
                </a:cubicBezTo>
                <a:cubicBezTo>
                  <a:pt x="1673504" y="3257310"/>
                  <a:pt x="1675271" y="3257977"/>
                  <a:pt x="1677804" y="3258310"/>
                </a:cubicBezTo>
                <a:cubicBezTo>
                  <a:pt x="1680337" y="3258643"/>
                  <a:pt x="1683804" y="3258810"/>
                  <a:pt x="1688203" y="3258810"/>
                </a:cubicBezTo>
                <a:cubicBezTo>
                  <a:pt x="1692203" y="3258810"/>
                  <a:pt x="1695403" y="3258710"/>
                  <a:pt x="1697803" y="3258510"/>
                </a:cubicBezTo>
                <a:cubicBezTo>
                  <a:pt x="1700203" y="3258310"/>
                  <a:pt x="1702103" y="3257977"/>
                  <a:pt x="1703502" y="3257510"/>
                </a:cubicBezTo>
                <a:cubicBezTo>
                  <a:pt x="1704902" y="3257044"/>
                  <a:pt x="1706002" y="3256410"/>
                  <a:pt x="1706802" y="3255610"/>
                </a:cubicBezTo>
                <a:cubicBezTo>
                  <a:pt x="1707602" y="3254810"/>
                  <a:pt x="1708335" y="3253810"/>
                  <a:pt x="1709002" y="3252611"/>
                </a:cubicBezTo>
                <a:lnTo>
                  <a:pt x="1767199" y="3149617"/>
                </a:lnTo>
                <a:lnTo>
                  <a:pt x="1824795" y="3252611"/>
                </a:lnTo>
                <a:cubicBezTo>
                  <a:pt x="1825328" y="3253810"/>
                  <a:pt x="1825962" y="3254777"/>
                  <a:pt x="1826695" y="3255510"/>
                </a:cubicBezTo>
                <a:cubicBezTo>
                  <a:pt x="1827428" y="3256244"/>
                  <a:pt x="1828495" y="3256877"/>
                  <a:pt x="1829895" y="3257410"/>
                </a:cubicBezTo>
                <a:cubicBezTo>
                  <a:pt x="1831295" y="3257943"/>
                  <a:pt x="1833195" y="3258310"/>
                  <a:pt x="1835595" y="3258510"/>
                </a:cubicBezTo>
                <a:cubicBezTo>
                  <a:pt x="1837994" y="3258710"/>
                  <a:pt x="1841328" y="3258810"/>
                  <a:pt x="1845594" y="3258810"/>
                </a:cubicBezTo>
                <a:cubicBezTo>
                  <a:pt x="1850127" y="3258810"/>
                  <a:pt x="1853760" y="3258643"/>
                  <a:pt x="1856493" y="3258310"/>
                </a:cubicBezTo>
                <a:cubicBezTo>
                  <a:pt x="1859227" y="3257977"/>
                  <a:pt x="1861193" y="3257310"/>
                  <a:pt x="1862393" y="3256310"/>
                </a:cubicBezTo>
                <a:cubicBezTo>
                  <a:pt x="1863593" y="3255310"/>
                  <a:pt x="1864026" y="3253944"/>
                  <a:pt x="1863693" y="3252211"/>
                </a:cubicBezTo>
                <a:cubicBezTo>
                  <a:pt x="1863360" y="3250477"/>
                  <a:pt x="1862326" y="3248144"/>
                  <a:pt x="1860593" y="3245211"/>
                </a:cubicBezTo>
                <a:lnTo>
                  <a:pt x="1790597" y="3125418"/>
                </a:lnTo>
                <a:lnTo>
                  <a:pt x="1857793" y="3011225"/>
                </a:lnTo>
                <a:cubicBezTo>
                  <a:pt x="1859393" y="3008292"/>
                  <a:pt x="1860326" y="3005926"/>
                  <a:pt x="1860593" y="3004126"/>
                </a:cubicBezTo>
                <a:cubicBezTo>
                  <a:pt x="1860860" y="3002326"/>
                  <a:pt x="1860426" y="3000959"/>
                  <a:pt x="1859293" y="3000026"/>
                </a:cubicBezTo>
                <a:cubicBezTo>
                  <a:pt x="1858160" y="2999093"/>
                  <a:pt x="1856293" y="2998459"/>
                  <a:pt x="1853693" y="2998126"/>
                </a:cubicBezTo>
                <a:cubicBezTo>
                  <a:pt x="1851094" y="2997793"/>
                  <a:pt x="1847727" y="2997626"/>
                  <a:pt x="1843594" y="2997626"/>
                </a:cubicBezTo>
                <a:cubicBezTo>
                  <a:pt x="1839728" y="2997626"/>
                  <a:pt x="1836661" y="2997726"/>
                  <a:pt x="1834395" y="2997926"/>
                </a:cubicBezTo>
                <a:cubicBezTo>
                  <a:pt x="1832128" y="2998126"/>
                  <a:pt x="1830361" y="2998459"/>
                  <a:pt x="1829095" y="2998926"/>
                </a:cubicBezTo>
                <a:cubicBezTo>
                  <a:pt x="1827828" y="2999393"/>
                  <a:pt x="1826862" y="3000059"/>
                  <a:pt x="1826195" y="3000926"/>
                </a:cubicBezTo>
                <a:cubicBezTo>
                  <a:pt x="1825528" y="3001792"/>
                  <a:pt x="1824862" y="3002759"/>
                  <a:pt x="1824195" y="3003826"/>
                </a:cubicBezTo>
                <a:lnTo>
                  <a:pt x="1768998" y="3100620"/>
                </a:lnTo>
                <a:lnTo>
                  <a:pt x="1713402" y="3003826"/>
                </a:lnTo>
                <a:cubicBezTo>
                  <a:pt x="1712602" y="3002759"/>
                  <a:pt x="1711869" y="3001792"/>
                  <a:pt x="1711202" y="3000926"/>
                </a:cubicBezTo>
                <a:cubicBezTo>
                  <a:pt x="1710535" y="3000059"/>
                  <a:pt x="1709469" y="2999393"/>
                  <a:pt x="1708002" y="2998926"/>
                </a:cubicBezTo>
                <a:cubicBezTo>
                  <a:pt x="1706536" y="2998459"/>
                  <a:pt x="1704536" y="2998126"/>
                  <a:pt x="1702003" y="2997926"/>
                </a:cubicBezTo>
                <a:cubicBezTo>
                  <a:pt x="1699469" y="2997726"/>
                  <a:pt x="1696203" y="2997626"/>
                  <a:pt x="1692203" y="2997626"/>
                </a:cubicBezTo>
                <a:close/>
                <a:moveTo>
                  <a:pt x="1768922" y="2538649"/>
                </a:moveTo>
                <a:cubicBezTo>
                  <a:pt x="1783835" y="2538649"/>
                  <a:pt x="1796352" y="2541249"/>
                  <a:pt x="1806471" y="2546449"/>
                </a:cubicBezTo>
                <a:cubicBezTo>
                  <a:pt x="1816590" y="2551649"/>
                  <a:pt x="1824679" y="2558881"/>
                  <a:pt x="1830738" y="2568148"/>
                </a:cubicBezTo>
                <a:cubicBezTo>
                  <a:pt x="1836797" y="2577414"/>
                  <a:pt x="1841125" y="2588346"/>
                  <a:pt x="1843722" y="2600946"/>
                </a:cubicBezTo>
                <a:cubicBezTo>
                  <a:pt x="1846319" y="2613545"/>
                  <a:pt x="1847617" y="2627177"/>
                  <a:pt x="1847617" y="2641843"/>
                </a:cubicBezTo>
                <a:cubicBezTo>
                  <a:pt x="1847617" y="2655842"/>
                  <a:pt x="1846285" y="2669108"/>
                  <a:pt x="1843622" y="2681641"/>
                </a:cubicBezTo>
                <a:cubicBezTo>
                  <a:pt x="1840959" y="2694173"/>
                  <a:pt x="1836498" y="2705206"/>
                  <a:pt x="1830240" y="2714739"/>
                </a:cubicBezTo>
                <a:cubicBezTo>
                  <a:pt x="1823982" y="2724271"/>
                  <a:pt x="1815726" y="2731838"/>
                  <a:pt x="1805473" y="2737437"/>
                </a:cubicBezTo>
                <a:cubicBezTo>
                  <a:pt x="1795219" y="2743037"/>
                  <a:pt x="1782569" y="2745837"/>
                  <a:pt x="1767522" y="2745837"/>
                </a:cubicBezTo>
                <a:cubicBezTo>
                  <a:pt x="1752344" y="2745837"/>
                  <a:pt x="1739728" y="2743270"/>
                  <a:pt x="1729674" y="2738137"/>
                </a:cubicBezTo>
                <a:cubicBezTo>
                  <a:pt x="1719621" y="2733004"/>
                  <a:pt x="1711598" y="2725805"/>
                  <a:pt x="1705605" y="2716539"/>
                </a:cubicBezTo>
                <a:cubicBezTo>
                  <a:pt x="1699613" y="2707272"/>
                  <a:pt x="1695352" y="2696240"/>
                  <a:pt x="1692822" y="2683441"/>
                </a:cubicBezTo>
                <a:cubicBezTo>
                  <a:pt x="1690292" y="2670641"/>
                  <a:pt x="1689027" y="2656642"/>
                  <a:pt x="1689027" y="2641443"/>
                </a:cubicBezTo>
                <a:cubicBezTo>
                  <a:pt x="1689027" y="2627711"/>
                  <a:pt x="1690392" y="2614611"/>
                  <a:pt x="1693122" y="2602146"/>
                </a:cubicBezTo>
                <a:cubicBezTo>
                  <a:pt x="1695852" y="2589680"/>
                  <a:pt x="1700379" y="2578780"/>
                  <a:pt x="1706704" y="2569448"/>
                </a:cubicBezTo>
                <a:cubicBezTo>
                  <a:pt x="1713028" y="2560115"/>
                  <a:pt x="1721251" y="2552649"/>
                  <a:pt x="1731371" y="2547049"/>
                </a:cubicBezTo>
                <a:cubicBezTo>
                  <a:pt x="1741491" y="2541449"/>
                  <a:pt x="1754008" y="2538649"/>
                  <a:pt x="1768922" y="2538649"/>
                </a:cubicBezTo>
                <a:close/>
                <a:moveTo>
                  <a:pt x="1414030" y="2513051"/>
                </a:moveTo>
                <a:cubicBezTo>
                  <a:pt x="1412963" y="2513051"/>
                  <a:pt x="1411996" y="2513318"/>
                  <a:pt x="1411130" y="2513851"/>
                </a:cubicBezTo>
                <a:cubicBezTo>
                  <a:pt x="1410263" y="2514384"/>
                  <a:pt x="1409563" y="2515251"/>
                  <a:pt x="1409030" y="2516451"/>
                </a:cubicBezTo>
                <a:cubicBezTo>
                  <a:pt x="1408497" y="2517651"/>
                  <a:pt x="1408063" y="2519217"/>
                  <a:pt x="1407730" y="2521150"/>
                </a:cubicBezTo>
                <a:cubicBezTo>
                  <a:pt x="1407397" y="2523084"/>
                  <a:pt x="1407230" y="2525317"/>
                  <a:pt x="1407230" y="2527850"/>
                </a:cubicBezTo>
                <a:cubicBezTo>
                  <a:pt x="1407230" y="2530383"/>
                  <a:pt x="1407397" y="2532583"/>
                  <a:pt x="1407730" y="2534450"/>
                </a:cubicBezTo>
                <a:cubicBezTo>
                  <a:pt x="1408063" y="2536316"/>
                  <a:pt x="1408497" y="2537816"/>
                  <a:pt x="1409030" y="2538949"/>
                </a:cubicBezTo>
                <a:cubicBezTo>
                  <a:pt x="1409563" y="2540083"/>
                  <a:pt x="1410263" y="2540916"/>
                  <a:pt x="1411130" y="2541449"/>
                </a:cubicBezTo>
                <a:cubicBezTo>
                  <a:pt x="1411996" y="2541983"/>
                  <a:pt x="1412963" y="2542249"/>
                  <a:pt x="1414030" y="2542249"/>
                </a:cubicBezTo>
                <a:lnTo>
                  <a:pt x="1486825" y="2542249"/>
                </a:lnTo>
                <a:lnTo>
                  <a:pt x="1486825" y="2766636"/>
                </a:lnTo>
                <a:cubicBezTo>
                  <a:pt x="1486825" y="2767702"/>
                  <a:pt x="1487092" y="2768635"/>
                  <a:pt x="1487625" y="2769435"/>
                </a:cubicBezTo>
                <a:cubicBezTo>
                  <a:pt x="1488158" y="2770235"/>
                  <a:pt x="1489092" y="2770869"/>
                  <a:pt x="1490425" y="2771335"/>
                </a:cubicBezTo>
                <a:cubicBezTo>
                  <a:pt x="1491758" y="2771802"/>
                  <a:pt x="1493558" y="2772202"/>
                  <a:pt x="1495824" y="2772535"/>
                </a:cubicBezTo>
                <a:cubicBezTo>
                  <a:pt x="1498091" y="2772868"/>
                  <a:pt x="1500824" y="2773035"/>
                  <a:pt x="1504024" y="2773035"/>
                </a:cubicBezTo>
                <a:cubicBezTo>
                  <a:pt x="1507357" y="2773035"/>
                  <a:pt x="1510124" y="2772868"/>
                  <a:pt x="1512323" y="2772535"/>
                </a:cubicBezTo>
                <a:cubicBezTo>
                  <a:pt x="1514523" y="2772202"/>
                  <a:pt x="1516290" y="2771802"/>
                  <a:pt x="1517623" y="2771335"/>
                </a:cubicBezTo>
                <a:cubicBezTo>
                  <a:pt x="1518956" y="2770869"/>
                  <a:pt x="1519890" y="2770235"/>
                  <a:pt x="1520423" y="2769435"/>
                </a:cubicBezTo>
                <a:cubicBezTo>
                  <a:pt x="1520956" y="2768635"/>
                  <a:pt x="1521223" y="2767702"/>
                  <a:pt x="1521223" y="2766636"/>
                </a:cubicBezTo>
                <a:lnTo>
                  <a:pt x="1521223" y="2542249"/>
                </a:lnTo>
                <a:lnTo>
                  <a:pt x="1594019" y="2542249"/>
                </a:lnTo>
                <a:cubicBezTo>
                  <a:pt x="1595085" y="2542249"/>
                  <a:pt x="1596052" y="2541983"/>
                  <a:pt x="1596918" y="2541449"/>
                </a:cubicBezTo>
                <a:cubicBezTo>
                  <a:pt x="1597785" y="2540916"/>
                  <a:pt x="1598518" y="2540083"/>
                  <a:pt x="1599118" y="2538949"/>
                </a:cubicBezTo>
                <a:cubicBezTo>
                  <a:pt x="1599718" y="2537816"/>
                  <a:pt x="1600151" y="2536316"/>
                  <a:pt x="1600418" y="2534450"/>
                </a:cubicBezTo>
                <a:cubicBezTo>
                  <a:pt x="1600685" y="2532583"/>
                  <a:pt x="1600818" y="2530383"/>
                  <a:pt x="1600818" y="2527850"/>
                </a:cubicBezTo>
                <a:cubicBezTo>
                  <a:pt x="1600818" y="2525317"/>
                  <a:pt x="1600685" y="2523084"/>
                  <a:pt x="1600418" y="2521150"/>
                </a:cubicBezTo>
                <a:cubicBezTo>
                  <a:pt x="1600151" y="2519217"/>
                  <a:pt x="1599718" y="2517651"/>
                  <a:pt x="1599118" y="2516451"/>
                </a:cubicBezTo>
                <a:cubicBezTo>
                  <a:pt x="1598518" y="2515251"/>
                  <a:pt x="1597785" y="2514384"/>
                  <a:pt x="1596918" y="2513851"/>
                </a:cubicBezTo>
                <a:cubicBezTo>
                  <a:pt x="1596052" y="2513318"/>
                  <a:pt x="1595085" y="2513051"/>
                  <a:pt x="1594019" y="2513051"/>
                </a:cubicBezTo>
                <a:close/>
                <a:moveTo>
                  <a:pt x="1771022" y="2509251"/>
                </a:moveTo>
                <a:cubicBezTo>
                  <a:pt x="1751290" y="2509251"/>
                  <a:pt x="1734024" y="2512418"/>
                  <a:pt x="1719225" y="2518751"/>
                </a:cubicBezTo>
                <a:cubicBezTo>
                  <a:pt x="1704426" y="2525084"/>
                  <a:pt x="1692093" y="2534083"/>
                  <a:pt x="1682227" y="2545749"/>
                </a:cubicBezTo>
                <a:cubicBezTo>
                  <a:pt x="1672361" y="2557415"/>
                  <a:pt x="1664961" y="2571581"/>
                  <a:pt x="1660028" y="2588246"/>
                </a:cubicBezTo>
                <a:cubicBezTo>
                  <a:pt x="1655095" y="2604912"/>
                  <a:pt x="1652629" y="2623444"/>
                  <a:pt x="1652629" y="2643843"/>
                </a:cubicBezTo>
                <a:cubicBezTo>
                  <a:pt x="1652629" y="2665175"/>
                  <a:pt x="1654896" y="2684041"/>
                  <a:pt x="1659428" y="2700440"/>
                </a:cubicBezTo>
                <a:cubicBezTo>
                  <a:pt x="1663961" y="2716839"/>
                  <a:pt x="1670861" y="2730571"/>
                  <a:pt x="1680127" y="2741637"/>
                </a:cubicBezTo>
                <a:cubicBezTo>
                  <a:pt x="1689393" y="2752703"/>
                  <a:pt x="1701126" y="2761136"/>
                  <a:pt x="1715325" y="2766935"/>
                </a:cubicBezTo>
                <a:cubicBezTo>
                  <a:pt x="1729524" y="2772735"/>
                  <a:pt x="1746356" y="2775635"/>
                  <a:pt x="1765822" y="2775635"/>
                </a:cubicBezTo>
                <a:cubicBezTo>
                  <a:pt x="1785554" y="2775635"/>
                  <a:pt x="1802820" y="2772468"/>
                  <a:pt x="1817619" y="2766136"/>
                </a:cubicBezTo>
                <a:cubicBezTo>
                  <a:pt x="1832418" y="2759803"/>
                  <a:pt x="1844717" y="2750736"/>
                  <a:pt x="1854517" y="2738937"/>
                </a:cubicBezTo>
                <a:cubicBezTo>
                  <a:pt x="1864316" y="2727138"/>
                  <a:pt x="1871682" y="2712839"/>
                  <a:pt x="1876615" y="2696040"/>
                </a:cubicBezTo>
                <a:cubicBezTo>
                  <a:pt x="1881548" y="2679241"/>
                  <a:pt x="1884015" y="2660375"/>
                  <a:pt x="1884015" y="2639443"/>
                </a:cubicBezTo>
                <a:cubicBezTo>
                  <a:pt x="1884015" y="2618511"/>
                  <a:pt x="1881715" y="2599946"/>
                  <a:pt x="1877115" y="2583747"/>
                </a:cubicBezTo>
                <a:cubicBezTo>
                  <a:pt x="1872516" y="2567548"/>
                  <a:pt x="1865516" y="2553948"/>
                  <a:pt x="1856117" y="2542949"/>
                </a:cubicBezTo>
                <a:cubicBezTo>
                  <a:pt x="1846717" y="2531950"/>
                  <a:pt x="1834951" y="2523584"/>
                  <a:pt x="1820819" y="2517851"/>
                </a:cubicBezTo>
                <a:cubicBezTo>
                  <a:pt x="1806686" y="2512118"/>
                  <a:pt x="1790087" y="2509251"/>
                  <a:pt x="1771022" y="2509251"/>
                </a:cubicBezTo>
                <a:close/>
                <a:moveTo>
                  <a:pt x="2177876" y="2055674"/>
                </a:moveTo>
                <a:lnTo>
                  <a:pt x="2206874" y="2055674"/>
                </a:lnTo>
                <a:cubicBezTo>
                  <a:pt x="2213674" y="2055674"/>
                  <a:pt x="2219173" y="2055874"/>
                  <a:pt x="2223373" y="2056274"/>
                </a:cubicBezTo>
                <a:cubicBezTo>
                  <a:pt x="2227573" y="2056674"/>
                  <a:pt x="2231339" y="2057341"/>
                  <a:pt x="2234673" y="2058274"/>
                </a:cubicBezTo>
                <a:cubicBezTo>
                  <a:pt x="2245339" y="2061341"/>
                  <a:pt x="2252938" y="2066374"/>
                  <a:pt x="2257471" y="2073373"/>
                </a:cubicBezTo>
                <a:cubicBezTo>
                  <a:pt x="2262004" y="2080373"/>
                  <a:pt x="2264271" y="2088939"/>
                  <a:pt x="2264271" y="2099072"/>
                </a:cubicBezTo>
                <a:cubicBezTo>
                  <a:pt x="2264271" y="2105338"/>
                  <a:pt x="2263237" y="2111137"/>
                  <a:pt x="2261171" y="2116470"/>
                </a:cubicBezTo>
                <a:cubicBezTo>
                  <a:pt x="2259104" y="2121803"/>
                  <a:pt x="2255871" y="2126437"/>
                  <a:pt x="2251471" y="2130370"/>
                </a:cubicBezTo>
                <a:cubicBezTo>
                  <a:pt x="2247072" y="2134303"/>
                  <a:pt x="2241572" y="2137369"/>
                  <a:pt x="2234972" y="2139569"/>
                </a:cubicBezTo>
                <a:cubicBezTo>
                  <a:pt x="2228373" y="2141769"/>
                  <a:pt x="2220540" y="2142869"/>
                  <a:pt x="2211474" y="2142869"/>
                </a:cubicBezTo>
                <a:lnTo>
                  <a:pt x="2177876" y="2142869"/>
                </a:lnTo>
                <a:close/>
                <a:moveTo>
                  <a:pt x="1130747" y="2052874"/>
                </a:moveTo>
                <a:cubicBezTo>
                  <a:pt x="1145660" y="2052874"/>
                  <a:pt x="1158177" y="2055474"/>
                  <a:pt x="1168296" y="2060674"/>
                </a:cubicBezTo>
                <a:cubicBezTo>
                  <a:pt x="1178415" y="2065874"/>
                  <a:pt x="1186504" y="2073106"/>
                  <a:pt x="1192563" y="2082373"/>
                </a:cubicBezTo>
                <a:cubicBezTo>
                  <a:pt x="1198622" y="2091639"/>
                  <a:pt x="1202950" y="2102571"/>
                  <a:pt x="1205547" y="2115171"/>
                </a:cubicBezTo>
                <a:cubicBezTo>
                  <a:pt x="1208144" y="2127770"/>
                  <a:pt x="1209442" y="2141402"/>
                  <a:pt x="1209442" y="2156068"/>
                </a:cubicBezTo>
                <a:cubicBezTo>
                  <a:pt x="1209442" y="2170067"/>
                  <a:pt x="1208110" y="2183333"/>
                  <a:pt x="1205447" y="2195866"/>
                </a:cubicBezTo>
                <a:cubicBezTo>
                  <a:pt x="1202784" y="2208398"/>
                  <a:pt x="1198323" y="2219431"/>
                  <a:pt x="1192065" y="2228964"/>
                </a:cubicBezTo>
                <a:cubicBezTo>
                  <a:pt x="1185807" y="2238496"/>
                  <a:pt x="1177551" y="2246063"/>
                  <a:pt x="1167298" y="2251662"/>
                </a:cubicBezTo>
                <a:cubicBezTo>
                  <a:pt x="1157044" y="2257262"/>
                  <a:pt x="1144394" y="2260062"/>
                  <a:pt x="1129347" y="2260062"/>
                </a:cubicBezTo>
                <a:cubicBezTo>
                  <a:pt x="1114169" y="2260062"/>
                  <a:pt x="1101553" y="2257495"/>
                  <a:pt x="1091499" y="2252362"/>
                </a:cubicBezTo>
                <a:cubicBezTo>
                  <a:pt x="1081446" y="2247229"/>
                  <a:pt x="1073423" y="2240030"/>
                  <a:pt x="1067430" y="2230764"/>
                </a:cubicBezTo>
                <a:cubicBezTo>
                  <a:pt x="1061438" y="2221497"/>
                  <a:pt x="1057177" y="2210465"/>
                  <a:pt x="1054647" y="2197666"/>
                </a:cubicBezTo>
                <a:cubicBezTo>
                  <a:pt x="1052117" y="2184866"/>
                  <a:pt x="1050852" y="2170867"/>
                  <a:pt x="1050852" y="2155668"/>
                </a:cubicBezTo>
                <a:cubicBezTo>
                  <a:pt x="1050852" y="2141936"/>
                  <a:pt x="1052217" y="2128836"/>
                  <a:pt x="1054947" y="2116370"/>
                </a:cubicBezTo>
                <a:cubicBezTo>
                  <a:pt x="1057677" y="2103905"/>
                  <a:pt x="1062204" y="2093005"/>
                  <a:pt x="1068529" y="2083673"/>
                </a:cubicBezTo>
                <a:cubicBezTo>
                  <a:pt x="1074853" y="2074340"/>
                  <a:pt x="1083076" y="2066874"/>
                  <a:pt x="1093196" y="2061274"/>
                </a:cubicBezTo>
                <a:cubicBezTo>
                  <a:pt x="1103316" y="2055674"/>
                  <a:pt x="1115833" y="2052874"/>
                  <a:pt x="1130747" y="2052874"/>
                </a:cubicBezTo>
                <a:close/>
                <a:moveTo>
                  <a:pt x="2376055" y="2027276"/>
                </a:moveTo>
                <a:cubicBezTo>
                  <a:pt x="2374988" y="2027276"/>
                  <a:pt x="2374021" y="2027543"/>
                  <a:pt x="2373155" y="2028076"/>
                </a:cubicBezTo>
                <a:cubicBezTo>
                  <a:pt x="2372288" y="2028609"/>
                  <a:pt x="2371588" y="2029476"/>
                  <a:pt x="2371055" y="2030676"/>
                </a:cubicBezTo>
                <a:cubicBezTo>
                  <a:pt x="2370522" y="2031876"/>
                  <a:pt x="2370088" y="2033442"/>
                  <a:pt x="2369755" y="2035375"/>
                </a:cubicBezTo>
                <a:cubicBezTo>
                  <a:pt x="2369422" y="2037309"/>
                  <a:pt x="2369255" y="2039542"/>
                  <a:pt x="2369255" y="2042075"/>
                </a:cubicBezTo>
                <a:cubicBezTo>
                  <a:pt x="2369255" y="2044608"/>
                  <a:pt x="2369422" y="2046808"/>
                  <a:pt x="2369755" y="2048675"/>
                </a:cubicBezTo>
                <a:cubicBezTo>
                  <a:pt x="2370088" y="2050541"/>
                  <a:pt x="2370522" y="2052041"/>
                  <a:pt x="2371055" y="2053174"/>
                </a:cubicBezTo>
                <a:cubicBezTo>
                  <a:pt x="2371588" y="2054308"/>
                  <a:pt x="2372288" y="2055141"/>
                  <a:pt x="2373155" y="2055674"/>
                </a:cubicBezTo>
                <a:cubicBezTo>
                  <a:pt x="2374021" y="2056207"/>
                  <a:pt x="2374988" y="2056474"/>
                  <a:pt x="2376055" y="2056474"/>
                </a:cubicBezTo>
                <a:lnTo>
                  <a:pt x="2448850" y="2056474"/>
                </a:lnTo>
                <a:lnTo>
                  <a:pt x="2448850" y="2280860"/>
                </a:lnTo>
                <a:cubicBezTo>
                  <a:pt x="2448850" y="2281927"/>
                  <a:pt x="2449117" y="2282860"/>
                  <a:pt x="2449650" y="2283660"/>
                </a:cubicBezTo>
                <a:cubicBezTo>
                  <a:pt x="2450183" y="2284460"/>
                  <a:pt x="2451116" y="2285094"/>
                  <a:pt x="2452450" y="2285560"/>
                </a:cubicBezTo>
                <a:cubicBezTo>
                  <a:pt x="2453783" y="2286027"/>
                  <a:pt x="2455583" y="2286427"/>
                  <a:pt x="2457850" y="2286760"/>
                </a:cubicBezTo>
                <a:cubicBezTo>
                  <a:pt x="2460116" y="2287093"/>
                  <a:pt x="2462849" y="2287260"/>
                  <a:pt x="2466049" y="2287260"/>
                </a:cubicBezTo>
                <a:cubicBezTo>
                  <a:pt x="2469382" y="2287260"/>
                  <a:pt x="2472149" y="2287093"/>
                  <a:pt x="2474349" y="2286760"/>
                </a:cubicBezTo>
                <a:cubicBezTo>
                  <a:pt x="2476548" y="2286427"/>
                  <a:pt x="2478315" y="2286027"/>
                  <a:pt x="2479648" y="2285560"/>
                </a:cubicBezTo>
                <a:cubicBezTo>
                  <a:pt x="2480982" y="2285094"/>
                  <a:pt x="2481915" y="2284460"/>
                  <a:pt x="2482448" y="2283660"/>
                </a:cubicBezTo>
                <a:cubicBezTo>
                  <a:pt x="2482981" y="2282860"/>
                  <a:pt x="2483248" y="2281927"/>
                  <a:pt x="2483248" y="2280860"/>
                </a:cubicBezTo>
                <a:lnTo>
                  <a:pt x="2483248" y="2056474"/>
                </a:lnTo>
                <a:lnTo>
                  <a:pt x="2556044" y="2056474"/>
                </a:lnTo>
                <a:cubicBezTo>
                  <a:pt x="2557110" y="2056474"/>
                  <a:pt x="2558077" y="2056207"/>
                  <a:pt x="2558943" y="2055674"/>
                </a:cubicBezTo>
                <a:cubicBezTo>
                  <a:pt x="2559810" y="2055141"/>
                  <a:pt x="2560543" y="2054308"/>
                  <a:pt x="2561143" y="2053174"/>
                </a:cubicBezTo>
                <a:cubicBezTo>
                  <a:pt x="2561743" y="2052041"/>
                  <a:pt x="2562177" y="2050541"/>
                  <a:pt x="2562443" y="2048675"/>
                </a:cubicBezTo>
                <a:cubicBezTo>
                  <a:pt x="2562710" y="2046808"/>
                  <a:pt x="2562843" y="2044608"/>
                  <a:pt x="2562843" y="2042075"/>
                </a:cubicBezTo>
                <a:cubicBezTo>
                  <a:pt x="2562843" y="2039542"/>
                  <a:pt x="2562710" y="2037309"/>
                  <a:pt x="2562443" y="2035375"/>
                </a:cubicBezTo>
                <a:cubicBezTo>
                  <a:pt x="2562177" y="2033442"/>
                  <a:pt x="2561743" y="2031876"/>
                  <a:pt x="2561143" y="2030676"/>
                </a:cubicBezTo>
                <a:cubicBezTo>
                  <a:pt x="2560543" y="2029476"/>
                  <a:pt x="2559810" y="2028609"/>
                  <a:pt x="2558943" y="2028076"/>
                </a:cubicBezTo>
                <a:cubicBezTo>
                  <a:pt x="2558077" y="2027543"/>
                  <a:pt x="2557110" y="2027276"/>
                  <a:pt x="2556044" y="2027276"/>
                </a:cubicBezTo>
                <a:close/>
                <a:moveTo>
                  <a:pt x="2156277" y="2027276"/>
                </a:moveTo>
                <a:cubicBezTo>
                  <a:pt x="2153211" y="2027276"/>
                  <a:pt x="2150311" y="2028309"/>
                  <a:pt x="2147578" y="2030376"/>
                </a:cubicBezTo>
                <a:cubicBezTo>
                  <a:pt x="2144845" y="2032442"/>
                  <a:pt x="2143478" y="2036075"/>
                  <a:pt x="2143478" y="2041275"/>
                </a:cubicBezTo>
                <a:lnTo>
                  <a:pt x="2143478" y="2280860"/>
                </a:lnTo>
                <a:cubicBezTo>
                  <a:pt x="2143478" y="2281927"/>
                  <a:pt x="2143745" y="2282860"/>
                  <a:pt x="2144278" y="2283660"/>
                </a:cubicBezTo>
                <a:cubicBezTo>
                  <a:pt x="2144811" y="2284460"/>
                  <a:pt x="2145745" y="2285094"/>
                  <a:pt x="2147078" y="2285560"/>
                </a:cubicBezTo>
                <a:cubicBezTo>
                  <a:pt x="2148411" y="2286027"/>
                  <a:pt x="2150178" y="2286427"/>
                  <a:pt x="2152378" y="2286760"/>
                </a:cubicBezTo>
                <a:cubicBezTo>
                  <a:pt x="2154577" y="2287093"/>
                  <a:pt x="2157344" y="2287260"/>
                  <a:pt x="2160677" y="2287260"/>
                </a:cubicBezTo>
                <a:cubicBezTo>
                  <a:pt x="2164010" y="2287260"/>
                  <a:pt x="2166777" y="2287093"/>
                  <a:pt x="2168977" y="2286760"/>
                </a:cubicBezTo>
                <a:cubicBezTo>
                  <a:pt x="2171176" y="2286427"/>
                  <a:pt x="2172910" y="2286027"/>
                  <a:pt x="2174176" y="2285560"/>
                </a:cubicBezTo>
                <a:cubicBezTo>
                  <a:pt x="2175443" y="2285094"/>
                  <a:pt x="2176376" y="2284460"/>
                  <a:pt x="2176976" y="2283660"/>
                </a:cubicBezTo>
                <a:cubicBezTo>
                  <a:pt x="2177576" y="2282860"/>
                  <a:pt x="2177876" y="2281927"/>
                  <a:pt x="2177876" y="2280860"/>
                </a:cubicBezTo>
                <a:lnTo>
                  <a:pt x="2177876" y="2170667"/>
                </a:lnTo>
                <a:lnTo>
                  <a:pt x="2200875" y="2170667"/>
                </a:lnTo>
                <a:cubicBezTo>
                  <a:pt x="2208741" y="2170667"/>
                  <a:pt x="2215474" y="2171834"/>
                  <a:pt x="2221073" y="2174167"/>
                </a:cubicBezTo>
                <a:cubicBezTo>
                  <a:pt x="2226673" y="2176500"/>
                  <a:pt x="2231539" y="2179767"/>
                  <a:pt x="2235672" y="2183966"/>
                </a:cubicBezTo>
                <a:cubicBezTo>
                  <a:pt x="2239806" y="2188166"/>
                  <a:pt x="2243372" y="2193166"/>
                  <a:pt x="2246372" y="2198965"/>
                </a:cubicBezTo>
                <a:cubicBezTo>
                  <a:pt x="2249372" y="2204765"/>
                  <a:pt x="2252271" y="2211131"/>
                  <a:pt x="2255071" y="2218064"/>
                </a:cubicBezTo>
                <a:lnTo>
                  <a:pt x="2278870" y="2279061"/>
                </a:lnTo>
                <a:cubicBezTo>
                  <a:pt x="2279403" y="2280660"/>
                  <a:pt x="2280036" y="2281994"/>
                  <a:pt x="2280770" y="2283060"/>
                </a:cubicBezTo>
                <a:cubicBezTo>
                  <a:pt x="2281503" y="2284127"/>
                  <a:pt x="2282536" y="2284960"/>
                  <a:pt x="2283870" y="2285560"/>
                </a:cubicBezTo>
                <a:cubicBezTo>
                  <a:pt x="2285203" y="2286160"/>
                  <a:pt x="2286969" y="2286593"/>
                  <a:pt x="2289169" y="2286860"/>
                </a:cubicBezTo>
                <a:cubicBezTo>
                  <a:pt x="2291369" y="2287127"/>
                  <a:pt x="2294202" y="2287260"/>
                  <a:pt x="2297669" y="2287260"/>
                </a:cubicBezTo>
                <a:cubicBezTo>
                  <a:pt x="2301668" y="2287260"/>
                  <a:pt x="2304868" y="2287127"/>
                  <a:pt x="2307268" y="2286860"/>
                </a:cubicBezTo>
                <a:cubicBezTo>
                  <a:pt x="2309668" y="2286593"/>
                  <a:pt x="2311534" y="2286193"/>
                  <a:pt x="2312868" y="2285660"/>
                </a:cubicBezTo>
                <a:cubicBezTo>
                  <a:pt x="2314201" y="2285127"/>
                  <a:pt x="2315068" y="2284460"/>
                  <a:pt x="2315468" y="2283660"/>
                </a:cubicBezTo>
                <a:cubicBezTo>
                  <a:pt x="2315867" y="2282860"/>
                  <a:pt x="2316067" y="2281927"/>
                  <a:pt x="2316067" y="2280860"/>
                </a:cubicBezTo>
                <a:cubicBezTo>
                  <a:pt x="2316067" y="2279794"/>
                  <a:pt x="2315801" y="2278294"/>
                  <a:pt x="2315268" y="2276361"/>
                </a:cubicBezTo>
                <a:cubicBezTo>
                  <a:pt x="2314734" y="2274428"/>
                  <a:pt x="2313534" y="2271061"/>
                  <a:pt x="2311668" y="2266261"/>
                </a:cubicBezTo>
                <a:lnTo>
                  <a:pt x="2288469" y="2209265"/>
                </a:lnTo>
                <a:cubicBezTo>
                  <a:pt x="2285803" y="2202732"/>
                  <a:pt x="2283136" y="2196866"/>
                  <a:pt x="2280470" y="2191666"/>
                </a:cubicBezTo>
                <a:cubicBezTo>
                  <a:pt x="2277803" y="2186466"/>
                  <a:pt x="2274970" y="2181866"/>
                  <a:pt x="2271970" y="2177867"/>
                </a:cubicBezTo>
                <a:cubicBezTo>
                  <a:pt x="2268970" y="2173867"/>
                  <a:pt x="2265737" y="2170434"/>
                  <a:pt x="2262271" y="2167567"/>
                </a:cubicBezTo>
                <a:cubicBezTo>
                  <a:pt x="2258804" y="2164701"/>
                  <a:pt x="2254938" y="2162334"/>
                  <a:pt x="2250672" y="2160468"/>
                </a:cubicBezTo>
                <a:cubicBezTo>
                  <a:pt x="2258271" y="2157801"/>
                  <a:pt x="2265137" y="2154535"/>
                  <a:pt x="2271270" y="2150668"/>
                </a:cubicBezTo>
                <a:cubicBezTo>
                  <a:pt x="2277403" y="2146802"/>
                  <a:pt x="2282670" y="2142236"/>
                  <a:pt x="2287069" y="2136969"/>
                </a:cubicBezTo>
                <a:cubicBezTo>
                  <a:pt x="2291469" y="2131703"/>
                  <a:pt x="2294836" y="2125637"/>
                  <a:pt x="2297169" y="2118770"/>
                </a:cubicBezTo>
                <a:cubicBezTo>
                  <a:pt x="2299502" y="2111904"/>
                  <a:pt x="2300668" y="2104138"/>
                  <a:pt x="2300668" y="2095472"/>
                </a:cubicBezTo>
                <a:cubicBezTo>
                  <a:pt x="2300668" y="2086539"/>
                  <a:pt x="2299369" y="2078373"/>
                  <a:pt x="2296769" y="2070973"/>
                </a:cubicBezTo>
                <a:cubicBezTo>
                  <a:pt x="2294169" y="2063574"/>
                  <a:pt x="2290269" y="2057007"/>
                  <a:pt x="2285069" y="2051274"/>
                </a:cubicBezTo>
                <a:cubicBezTo>
                  <a:pt x="2279870" y="2045542"/>
                  <a:pt x="2273437" y="2040808"/>
                  <a:pt x="2265771" y="2037075"/>
                </a:cubicBezTo>
                <a:cubicBezTo>
                  <a:pt x="2258105" y="2033342"/>
                  <a:pt x="2249272" y="2030609"/>
                  <a:pt x="2239272" y="2028876"/>
                </a:cubicBezTo>
                <a:cubicBezTo>
                  <a:pt x="2235806" y="2028476"/>
                  <a:pt x="2231906" y="2028109"/>
                  <a:pt x="2227573" y="2027776"/>
                </a:cubicBezTo>
                <a:cubicBezTo>
                  <a:pt x="2223240" y="2027443"/>
                  <a:pt x="2217807" y="2027276"/>
                  <a:pt x="2211274" y="2027276"/>
                </a:cubicBezTo>
                <a:close/>
                <a:moveTo>
                  <a:pt x="1918152" y="2027276"/>
                </a:moveTo>
                <a:cubicBezTo>
                  <a:pt x="1915086" y="2027276"/>
                  <a:pt x="1912186" y="2028309"/>
                  <a:pt x="1909453" y="2030376"/>
                </a:cubicBezTo>
                <a:cubicBezTo>
                  <a:pt x="1906720" y="2032442"/>
                  <a:pt x="1905353" y="2036075"/>
                  <a:pt x="1905353" y="2041275"/>
                </a:cubicBezTo>
                <a:lnTo>
                  <a:pt x="1905353" y="2272061"/>
                </a:lnTo>
                <a:cubicBezTo>
                  <a:pt x="1905353" y="2277261"/>
                  <a:pt x="1906720" y="2280894"/>
                  <a:pt x="1909453" y="2282960"/>
                </a:cubicBezTo>
                <a:cubicBezTo>
                  <a:pt x="1912186" y="2285027"/>
                  <a:pt x="1915086" y="2286060"/>
                  <a:pt x="1918152" y="2286060"/>
                </a:cubicBezTo>
                <a:lnTo>
                  <a:pt x="2042345" y="2286060"/>
                </a:lnTo>
                <a:cubicBezTo>
                  <a:pt x="2043411" y="2286060"/>
                  <a:pt x="2044378" y="2285794"/>
                  <a:pt x="2045245" y="2285260"/>
                </a:cubicBezTo>
                <a:cubicBezTo>
                  <a:pt x="2046111" y="2284727"/>
                  <a:pt x="2046878" y="2283860"/>
                  <a:pt x="2047544" y="2282660"/>
                </a:cubicBezTo>
                <a:cubicBezTo>
                  <a:pt x="2048211" y="2281460"/>
                  <a:pt x="2048678" y="2279961"/>
                  <a:pt x="2048944" y="2278161"/>
                </a:cubicBezTo>
                <a:cubicBezTo>
                  <a:pt x="2049211" y="2276361"/>
                  <a:pt x="2049344" y="2274261"/>
                  <a:pt x="2049344" y="2271861"/>
                </a:cubicBezTo>
                <a:cubicBezTo>
                  <a:pt x="2049344" y="2269194"/>
                  <a:pt x="2049211" y="2266961"/>
                  <a:pt x="2048944" y="2265161"/>
                </a:cubicBezTo>
                <a:cubicBezTo>
                  <a:pt x="2048678" y="2263362"/>
                  <a:pt x="2048211" y="2261895"/>
                  <a:pt x="2047544" y="2260762"/>
                </a:cubicBezTo>
                <a:cubicBezTo>
                  <a:pt x="2046878" y="2259628"/>
                  <a:pt x="2046111" y="2258795"/>
                  <a:pt x="2045245" y="2258262"/>
                </a:cubicBezTo>
                <a:cubicBezTo>
                  <a:pt x="2044378" y="2257729"/>
                  <a:pt x="2043411" y="2257462"/>
                  <a:pt x="2042345" y="2257462"/>
                </a:cubicBezTo>
                <a:lnTo>
                  <a:pt x="1939751" y="2257462"/>
                </a:lnTo>
                <a:lnTo>
                  <a:pt x="1939751" y="2164868"/>
                </a:lnTo>
                <a:lnTo>
                  <a:pt x="2026546" y="2164868"/>
                </a:lnTo>
                <a:cubicBezTo>
                  <a:pt x="2027612" y="2164868"/>
                  <a:pt x="2028579" y="2164634"/>
                  <a:pt x="2029445" y="2164168"/>
                </a:cubicBezTo>
                <a:cubicBezTo>
                  <a:pt x="2030312" y="2163701"/>
                  <a:pt x="2031045" y="2162934"/>
                  <a:pt x="2031645" y="2161868"/>
                </a:cubicBezTo>
                <a:cubicBezTo>
                  <a:pt x="2032245" y="2160801"/>
                  <a:pt x="2032679" y="2159401"/>
                  <a:pt x="2032945" y="2157668"/>
                </a:cubicBezTo>
                <a:cubicBezTo>
                  <a:pt x="2033212" y="2155935"/>
                  <a:pt x="2033345" y="2153868"/>
                  <a:pt x="2033345" y="2151468"/>
                </a:cubicBezTo>
                <a:cubicBezTo>
                  <a:pt x="2033345" y="2148935"/>
                  <a:pt x="2033212" y="2146735"/>
                  <a:pt x="2032945" y="2144869"/>
                </a:cubicBezTo>
                <a:cubicBezTo>
                  <a:pt x="2032679" y="2143002"/>
                  <a:pt x="2032245" y="2141536"/>
                  <a:pt x="2031645" y="2140469"/>
                </a:cubicBezTo>
                <a:cubicBezTo>
                  <a:pt x="2031045" y="2139402"/>
                  <a:pt x="2030312" y="2138569"/>
                  <a:pt x="2029445" y="2137969"/>
                </a:cubicBezTo>
                <a:cubicBezTo>
                  <a:pt x="2028579" y="2137369"/>
                  <a:pt x="2027612" y="2137069"/>
                  <a:pt x="2026546" y="2137069"/>
                </a:cubicBezTo>
                <a:lnTo>
                  <a:pt x="1939751" y="2137069"/>
                </a:lnTo>
                <a:lnTo>
                  <a:pt x="1939751" y="2055874"/>
                </a:lnTo>
                <a:lnTo>
                  <a:pt x="2040945" y="2055874"/>
                </a:lnTo>
                <a:cubicBezTo>
                  <a:pt x="2042011" y="2055874"/>
                  <a:pt x="2042978" y="2055607"/>
                  <a:pt x="2043845" y="2055074"/>
                </a:cubicBezTo>
                <a:cubicBezTo>
                  <a:pt x="2044711" y="2054541"/>
                  <a:pt x="2045411" y="2053708"/>
                  <a:pt x="2045944" y="2052574"/>
                </a:cubicBezTo>
                <a:cubicBezTo>
                  <a:pt x="2046478" y="2051441"/>
                  <a:pt x="2046911" y="2049974"/>
                  <a:pt x="2047244" y="2048175"/>
                </a:cubicBezTo>
                <a:cubicBezTo>
                  <a:pt x="2047578" y="2046375"/>
                  <a:pt x="2047744" y="2044275"/>
                  <a:pt x="2047744" y="2041875"/>
                </a:cubicBezTo>
                <a:cubicBezTo>
                  <a:pt x="2047744" y="2039208"/>
                  <a:pt x="2047578" y="2036975"/>
                  <a:pt x="2047244" y="2035175"/>
                </a:cubicBezTo>
                <a:cubicBezTo>
                  <a:pt x="2046911" y="2033376"/>
                  <a:pt x="2046478" y="2031876"/>
                  <a:pt x="2045944" y="2030676"/>
                </a:cubicBezTo>
                <a:cubicBezTo>
                  <a:pt x="2045411" y="2029476"/>
                  <a:pt x="2044711" y="2028609"/>
                  <a:pt x="2043845" y="2028076"/>
                </a:cubicBezTo>
                <a:cubicBezTo>
                  <a:pt x="2042978" y="2027543"/>
                  <a:pt x="2042011" y="2027276"/>
                  <a:pt x="2040945" y="2027276"/>
                </a:cubicBezTo>
                <a:close/>
                <a:moveTo>
                  <a:pt x="1512558" y="2026676"/>
                </a:moveTo>
                <a:cubicBezTo>
                  <a:pt x="1509041" y="2026676"/>
                  <a:pt x="1506192" y="2026809"/>
                  <a:pt x="1504011" y="2027076"/>
                </a:cubicBezTo>
                <a:cubicBezTo>
                  <a:pt x="1501830" y="2027343"/>
                  <a:pt x="1500071" y="2027776"/>
                  <a:pt x="1498735" y="2028376"/>
                </a:cubicBezTo>
                <a:cubicBezTo>
                  <a:pt x="1497399" y="2028976"/>
                  <a:pt x="1496449" y="2029676"/>
                  <a:pt x="1495887" y="2030476"/>
                </a:cubicBezTo>
                <a:cubicBezTo>
                  <a:pt x="1495324" y="2031276"/>
                  <a:pt x="1495043" y="2032142"/>
                  <a:pt x="1495043" y="2033076"/>
                </a:cubicBezTo>
                <a:lnTo>
                  <a:pt x="1495043" y="2173467"/>
                </a:lnTo>
                <a:cubicBezTo>
                  <a:pt x="1495043" y="2184000"/>
                  <a:pt x="1495077" y="2194966"/>
                  <a:pt x="1495143" y="2206365"/>
                </a:cubicBezTo>
                <a:cubicBezTo>
                  <a:pt x="1495210" y="2217764"/>
                  <a:pt x="1495377" y="2228730"/>
                  <a:pt x="1495643" y="2239263"/>
                </a:cubicBezTo>
                <a:lnTo>
                  <a:pt x="1495443" y="2239263"/>
                </a:lnTo>
                <a:cubicBezTo>
                  <a:pt x="1492350" y="2232997"/>
                  <a:pt x="1489225" y="2226764"/>
                  <a:pt x="1486069" y="2220564"/>
                </a:cubicBezTo>
                <a:cubicBezTo>
                  <a:pt x="1482913" y="2214365"/>
                  <a:pt x="1479724" y="2208065"/>
                  <a:pt x="1476502" y="2201665"/>
                </a:cubicBezTo>
                <a:cubicBezTo>
                  <a:pt x="1473280" y="2195266"/>
                  <a:pt x="1469930" y="2188766"/>
                  <a:pt x="1466451" y="2182166"/>
                </a:cubicBezTo>
                <a:cubicBezTo>
                  <a:pt x="1462972" y="2175567"/>
                  <a:pt x="1459364" y="2168801"/>
                  <a:pt x="1455627" y="2161868"/>
                </a:cubicBezTo>
                <a:lnTo>
                  <a:pt x="1394937" y="2048275"/>
                </a:lnTo>
                <a:cubicBezTo>
                  <a:pt x="1392745" y="2044142"/>
                  <a:pt x="1390652" y="2040708"/>
                  <a:pt x="1388656" y="2037975"/>
                </a:cubicBezTo>
                <a:cubicBezTo>
                  <a:pt x="1386660" y="2035242"/>
                  <a:pt x="1384596" y="2033109"/>
                  <a:pt x="1382464" y="2031576"/>
                </a:cubicBezTo>
                <a:cubicBezTo>
                  <a:pt x="1380332" y="2030042"/>
                  <a:pt x="1377924" y="2028942"/>
                  <a:pt x="1375240" y="2028276"/>
                </a:cubicBezTo>
                <a:cubicBezTo>
                  <a:pt x="1372555" y="2027609"/>
                  <a:pt x="1369219" y="2027276"/>
                  <a:pt x="1365229" y="2027276"/>
                </a:cubicBezTo>
                <a:lnTo>
                  <a:pt x="1348302" y="2027276"/>
                </a:lnTo>
                <a:cubicBezTo>
                  <a:pt x="1344725" y="2027276"/>
                  <a:pt x="1341423" y="2028409"/>
                  <a:pt x="1338395" y="2030676"/>
                </a:cubicBezTo>
                <a:cubicBezTo>
                  <a:pt x="1335367" y="2032942"/>
                  <a:pt x="1333853" y="2036742"/>
                  <a:pt x="1333853" y="2042075"/>
                </a:cubicBezTo>
                <a:lnTo>
                  <a:pt x="1333853" y="2280860"/>
                </a:lnTo>
                <a:cubicBezTo>
                  <a:pt x="1333853" y="2281794"/>
                  <a:pt x="1334134" y="2282694"/>
                  <a:pt x="1334697" y="2283560"/>
                </a:cubicBezTo>
                <a:cubicBezTo>
                  <a:pt x="1335259" y="2284427"/>
                  <a:pt x="1336174" y="2285094"/>
                  <a:pt x="1337440" y="2285560"/>
                </a:cubicBezTo>
                <a:cubicBezTo>
                  <a:pt x="1338707" y="2286027"/>
                  <a:pt x="1340430" y="2286427"/>
                  <a:pt x="1342610" y="2286760"/>
                </a:cubicBezTo>
                <a:cubicBezTo>
                  <a:pt x="1344790" y="2287093"/>
                  <a:pt x="1347569" y="2287260"/>
                  <a:pt x="1350946" y="2287260"/>
                </a:cubicBezTo>
                <a:cubicBezTo>
                  <a:pt x="1354323" y="2287260"/>
                  <a:pt x="1357102" y="2287093"/>
                  <a:pt x="1359283" y="2286760"/>
                </a:cubicBezTo>
                <a:cubicBezTo>
                  <a:pt x="1361464" y="2286427"/>
                  <a:pt x="1363223" y="2286027"/>
                  <a:pt x="1364559" y="2285560"/>
                </a:cubicBezTo>
                <a:cubicBezTo>
                  <a:pt x="1365895" y="2285094"/>
                  <a:pt x="1366845" y="2284427"/>
                  <a:pt x="1367407" y="2283560"/>
                </a:cubicBezTo>
                <a:cubicBezTo>
                  <a:pt x="1367970" y="2282694"/>
                  <a:pt x="1368251" y="2281794"/>
                  <a:pt x="1368251" y="2280860"/>
                </a:cubicBezTo>
                <a:lnTo>
                  <a:pt x="1368251" y="2124670"/>
                </a:lnTo>
                <a:cubicBezTo>
                  <a:pt x="1368251" y="2114804"/>
                  <a:pt x="1368184" y="2104871"/>
                  <a:pt x="1368051" y="2094872"/>
                </a:cubicBezTo>
                <a:cubicBezTo>
                  <a:pt x="1367918" y="2084872"/>
                  <a:pt x="1367718" y="2075073"/>
                  <a:pt x="1367451" y="2065474"/>
                </a:cubicBezTo>
                <a:lnTo>
                  <a:pt x="1367851" y="2065474"/>
                </a:lnTo>
                <a:cubicBezTo>
                  <a:pt x="1371463" y="2073340"/>
                  <a:pt x="1375366" y="2081439"/>
                  <a:pt x="1379558" y="2089772"/>
                </a:cubicBezTo>
                <a:cubicBezTo>
                  <a:pt x="1383750" y="2098105"/>
                  <a:pt x="1387910" y="2106071"/>
                  <a:pt x="1392037" y="2113671"/>
                </a:cubicBezTo>
                <a:lnTo>
                  <a:pt x="1470982" y="2260862"/>
                </a:lnTo>
                <a:cubicBezTo>
                  <a:pt x="1473690" y="2266061"/>
                  <a:pt x="1476251" y="2270328"/>
                  <a:pt x="1478664" y="2273661"/>
                </a:cubicBezTo>
                <a:cubicBezTo>
                  <a:pt x="1481078" y="2276994"/>
                  <a:pt x="1483491" y="2279627"/>
                  <a:pt x="1485903" y="2281560"/>
                </a:cubicBezTo>
                <a:cubicBezTo>
                  <a:pt x="1488315" y="2283494"/>
                  <a:pt x="1490866" y="2284827"/>
                  <a:pt x="1493556" y="2285560"/>
                </a:cubicBezTo>
                <a:cubicBezTo>
                  <a:pt x="1496245" y="2286293"/>
                  <a:pt x="1499383" y="2286660"/>
                  <a:pt x="1502968" y="2286660"/>
                </a:cubicBezTo>
                <a:lnTo>
                  <a:pt x="1514342" y="2286660"/>
                </a:lnTo>
                <a:cubicBezTo>
                  <a:pt x="1516136" y="2286660"/>
                  <a:pt x="1517929" y="2286393"/>
                  <a:pt x="1519721" y="2285860"/>
                </a:cubicBezTo>
                <a:cubicBezTo>
                  <a:pt x="1521514" y="2285327"/>
                  <a:pt x="1523134" y="2284460"/>
                  <a:pt x="1524582" y="2283260"/>
                </a:cubicBezTo>
                <a:cubicBezTo>
                  <a:pt x="1526030" y="2282060"/>
                  <a:pt x="1527202" y="2280527"/>
                  <a:pt x="1528097" y="2278661"/>
                </a:cubicBezTo>
                <a:cubicBezTo>
                  <a:pt x="1528993" y="2276794"/>
                  <a:pt x="1529441" y="2274528"/>
                  <a:pt x="1529441" y="2271861"/>
                </a:cubicBezTo>
                <a:lnTo>
                  <a:pt x="1529441" y="2033076"/>
                </a:lnTo>
                <a:cubicBezTo>
                  <a:pt x="1529441" y="2032142"/>
                  <a:pt x="1529160" y="2031276"/>
                  <a:pt x="1528597" y="2030476"/>
                </a:cubicBezTo>
                <a:cubicBezTo>
                  <a:pt x="1528035" y="2029676"/>
                  <a:pt x="1527120" y="2028976"/>
                  <a:pt x="1525854" y="2028376"/>
                </a:cubicBezTo>
                <a:cubicBezTo>
                  <a:pt x="1524587" y="2027776"/>
                  <a:pt x="1522828" y="2027343"/>
                  <a:pt x="1520578" y="2027076"/>
                </a:cubicBezTo>
                <a:cubicBezTo>
                  <a:pt x="1518327" y="2026809"/>
                  <a:pt x="1515653" y="2026676"/>
                  <a:pt x="1512558" y="2026676"/>
                </a:cubicBezTo>
                <a:close/>
                <a:moveTo>
                  <a:pt x="1629454" y="2026076"/>
                </a:moveTo>
                <a:cubicBezTo>
                  <a:pt x="1624920" y="2026076"/>
                  <a:pt x="1621321" y="2026209"/>
                  <a:pt x="1618654" y="2026476"/>
                </a:cubicBezTo>
                <a:cubicBezTo>
                  <a:pt x="1615988" y="2026743"/>
                  <a:pt x="1614054" y="2027343"/>
                  <a:pt x="1612855" y="2028276"/>
                </a:cubicBezTo>
                <a:cubicBezTo>
                  <a:pt x="1611655" y="2029209"/>
                  <a:pt x="1611088" y="2030576"/>
                  <a:pt x="1611155" y="2032376"/>
                </a:cubicBezTo>
                <a:cubicBezTo>
                  <a:pt x="1611221" y="2034175"/>
                  <a:pt x="1611788" y="2036542"/>
                  <a:pt x="1612855" y="2039475"/>
                </a:cubicBezTo>
                <a:lnTo>
                  <a:pt x="1697449" y="2279861"/>
                </a:lnTo>
                <a:cubicBezTo>
                  <a:pt x="1697849" y="2280927"/>
                  <a:pt x="1698283" y="2281827"/>
                  <a:pt x="1698749" y="2282560"/>
                </a:cubicBezTo>
                <a:cubicBezTo>
                  <a:pt x="1699216" y="2283294"/>
                  <a:pt x="1699849" y="2283927"/>
                  <a:pt x="1700649" y="2284460"/>
                </a:cubicBezTo>
                <a:cubicBezTo>
                  <a:pt x="1701449" y="2284994"/>
                  <a:pt x="1702416" y="2285427"/>
                  <a:pt x="1703549" y="2285760"/>
                </a:cubicBezTo>
                <a:cubicBezTo>
                  <a:pt x="1704682" y="2286093"/>
                  <a:pt x="1706049" y="2286393"/>
                  <a:pt x="1707649" y="2286660"/>
                </a:cubicBezTo>
                <a:cubicBezTo>
                  <a:pt x="1709249" y="2286927"/>
                  <a:pt x="1711149" y="2287093"/>
                  <a:pt x="1713348" y="2287160"/>
                </a:cubicBezTo>
                <a:cubicBezTo>
                  <a:pt x="1715548" y="2287227"/>
                  <a:pt x="1718115" y="2287260"/>
                  <a:pt x="1721048" y="2287260"/>
                </a:cubicBezTo>
                <a:cubicBezTo>
                  <a:pt x="1724914" y="2287260"/>
                  <a:pt x="1728147" y="2287160"/>
                  <a:pt x="1730747" y="2286960"/>
                </a:cubicBezTo>
                <a:cubicBezTo>
                  <a:pt x="1733347" y="2286760"/>
                  <a:pt x="1735480" y="2286393"/>
                  <a:pt x="1737147" y="2285860"/>
                </a:cubicBezTo>
                <a:cubicBezTo>
                  <a:pt x="1738814" y="2285327"/>
                  <a:pt x="1740113" y="2284594"/>
                  <a:pt x="1741047" y="2283660"/>
                </a:cubicBezTo>
                <a:cubicBezTo>
                  <a:pt x="1741980" y="2282727"/>
                  <a:pt x="1742713" y="2281527"/>
                  <a:pt x="1743247" y="2280060"/>
                </a:cubicBezTo>
                <a:lnTo>
                  <a:pt x="1827641" y="2039675"/>
                </a:lnTo>
                <a:cubicBezTo>
                  <a:pt x="1828708" y="2036742"/>
                  <a:pt x="1829341" y="2034376"/>
                  <a:pt x="1829541" y="2032576"/>
                </a:cubicBezTo>
                <a:cubicBezTo>
                  <a:pt x="1829741" y="2030776"/>
                  <a:pt x="1829408" y="2029409"/>
                  <a:pt x="1828541" y="2028476"/>
                </a:cubicBezTo>
                <a:cubicBezTo>
                  <a:pt x="1827675" y="2027543"/>
                  <a:pt x="1826042" y="2026909"/>
                  <a:pt x="1823642" y="2026576"/>
                </a:cubicBezTo>
                <a:cubicBezTo>
                  <a:pt x="1821242" y="2026243"/>
                  <a:pt x="1817975" y="2026076"/>
                  <a:pt x="1813842" y="2026076"/>
                </a:cubicBezTo>
                <a:cubicBezTo>
                  <a:pt x="1809842" y="2026076"/>
                  <a:pt x="1806643" y="2026176"/>
                  <a:pt x="1804243" y="2026376"/>
                </a:cubicBezTo>
                <a:cubicBezTo>
                  <a:pt x="1801843" y="2026576"/>
                  <a:pt x="1799977" y="2026943"/>
                  <a:pt x="1798643" y="2027476"/>
                </a:cubicBezTo>
                <a:cubicBezTo>
                  <a:pt x="1797310" y="2028009"/>
                  <a:pt x="1796377" y="2028743"/>
                  <a:pt x="1795843" y="2029676"/>
                </a:cubicBezTo>
                <a:cubicBezTo>
                  <a:pt x="1795310" y="2030609"/>
                  <a:pt x="1794843" y="2031809"/>
                  <a:pt x="1794443" y="2033275"/>
                </a:cubicBezTo>
                <a:lnTo>
                  <a:pt x="1722248" y="2250662"/>
                </a:lnTo>
                <a:lnTo>
                  <a:pt x="1722048" y="2250662"/>
                </a:lnTo>
                <a:lnTo>
                  <a:pt x="1647852" y="2032876"/>
                </a:lnTo>
                <a:cubicBezTo>
                  <a:pt x="1647319" y="2031542"/>
                  <a:pt x="1646752" y="2030442"/>
                  <a:pt x="1646153" y="2029576"/>
                </a:cubicBezTo>
                <a:cubicBezTo>
                  <a:pt x="1645553" y="2028709"/>
                  <a:pt x="1644653" y="2028009"/>
                  <a:pt x="1643453" y="2027476"/>
                </a:cubicBezTo>
                <a:cubicBezTo>
                  <a:pt x="1642253" y="2026943"/>
                  <a:pt x="1640553" y="2026576"/>
                  <a:pt x="1638353" y="2026376"/>
                </a:cubicBezTo>
                <a:cubicBezTo>
                  <a:pt x="1636153" y="2026176"/>
                  <a:pt x="1633187" y="2026076"/>
                  <a:pt x="1629454" y="2026076"/>
                </a:cubicBezTo>
                <a:close/>
                <a:moveTo>
                  <a:pt x="870672" y="2024076"/>
                </a:moveTo>
                <a:cubicBezTo>
                  <a:pt x="853740" y="2024076"/>
                  <a:pt x="838307" y="2027143"/>
                  <a:pt x="824375" y="2033275"/>
                </a:cubicBezTo>
                <a:cubicBezTo>
                  <a:pt x="810442" y="2039409"/>
                  <a:pt x="798476" y="2048308"/>
                  <a:pt x="788477" y="2059974"/>
                </a:cubicBezTo>
                <a:cubicBezTo>
                  <a:pt x="778478" y="2071640"/>
                  <a:pt x="770711" y="2085872"/>
                  <a:pt x="765178" y="2102671"/>
                </a:cubicBezTo>
                <a:cubicBezTo>
                  <a:pt x="759645" y="2119470"/>
                  <a:pt x="756879" y="2138602"/>
                  <a:pt x="756879" y="2160068"/>
                </a:cubicBezTo>
                <a:cubicBezTo>
                  <a:pt x="756879" y="2181000"/>
                  <a:pt x="759445" y="2199499"/>
                  <a:pt x="764578" y="2215564"/>
                </a:cubicBezTo>
                <a:cubicBezTo>
                  <a:pt x="769712" y="2231630"/>
                  <a:pt x="777044" y="2245129"/>
                  <a:pt x="786577" y="2256062"/>
                </a:cubicBezTo>
                <a:cubicBezTo>
                  <a:pt x="796110" y="2266995"/>
                  <a:pt x="807643" y="2275261"/>
                  <a:pt x="821175" y="2280860"/>
                </a:cubicBezTo>
                <a:cubicBezTo>
                  <a:pt x="834708" y="2286460"/>
                  <a:pt x="849873" y="2289260"/>
                  <a:pt x="866672" y="2289260"/>
                </a:cubicBezTo>
                <a:cubicBezTo>
                  <a:pt x="876405" y="2289260"/>
                  <a:pt x="885371" y="2288360"/>
                  <a:pt x="893571" y="2286560"/>
                </a:cubicBezTo>
                <a:cubicBezTo>
                  <a:pt x="901770" y="2284760"/>
                  <a:pt x="909036" y="2282560"/>
                  <a:pt x="915369" y="2279961"/>
                </a:cubicBezTo>
                <a:cubicBezTo>
                  <a:pt x="921702" y="2277361"/>
                  <a:pt x="927002" y="2274694"/>
                  <a:pt x="931268" y="2271961"/>
                </a:cubicBezTo>
                <a:cubicBezTo>
                  <a:pt x="935535" y="2269228"/>
                  <a:pt x="938335" y="2267195"/>
                  <a:pt x="939668" y="2265861"/>
                </a:cubicBezTo>
                <a:cubicBezTo>
                  <a:pt x="941001" y="2264528"/>
                  <a:pt x="941934" y="2263395"/>
                  <a:pt x="942468" y="2262462"/>
                </a:cubicBezTo>
                <a:cubicBezTo>
                  <a:pt x="943001" y="2261528"/>
                  <a:pt x="943434" y="2260462"/>
                  <a:pt x="943768" y="2259262"/>
                </a:cubicBezTo>
                <a:cubicBezTo>
                  <a:pt x="944101" y="2258062"/>
                  <a:pt x="944334" y="2256662"/>
                  <a:pt x="944468" y="2255062"/>
                </a:cubicBezTo>
                <a:cubicBezTo>
                  <a:pt x="944601" y="2253462"/>
                  <a:pt x="944667" y="2251596"/>
                  <a:pt x="944667" y="2249462"/>
                </a:cubicBezTo>
                <a:cubicBezTo>
                  <a:pt x="944667" y="2246396"/>
                  <a:pt x="944567" y="2243863"/>
                  <a:pt x="944366" y="2241863"/>
                </a:cubicBezTo>
                <a:cubicBezTo>
                  <a:pt x="944165" y="2239863"/>
                  <a:pt x="943863" y="2238296"/>
                  <a:pt x="943461" y="2237163"/>
                </a:cubicBezTo>
                <a:cubicBezTo>
                  <a:pt x="943059" y="2236030"/>
                  <a:pt x="942523" y="2235263"/>
                  <a:pt x="941854" y="2234863"/>
                </a:cubicBezTo>
                <a:cubicBezTo>
                  <a:pt x="941184" y="2234463"/>
                  <a:pt x="940379" y="2234263"/>
                  <a:pt x="939440" y="2234263"/>
                </a:cubicBezTo>
                <a:cubicBezTo>
                  <a:pt x="937429" y="2234263"/>
                  <a:pt x="934682" y="2235530"/>
                  <a:pt x="931196" y="2238063"/>
                </a:cubicBezTo>
                <a:cubicBezTo>
                  <a:pt x="927711" y="2240596"/>
                  <a:pt x="923255" y="2243429"/>
                  <a:pt x="917827" y="2246563"/>
                </a:cubicBezTo>
                <a:cubicBezTo>
                  <a:pt x="912399" y="2249696"/>
                  <a:pt x="905832" y="2252529"/>
                  <a:pt x="898125" y="2255062"/>
                </a:cubicBezTo>
                <a:cubicBezTo>
                  <a:pt x="890418" y="2257595"/>
                  <a:pt x="881405" y="2258862"/>
                  <a:pt x="871084" y="2258862"/>
                </a:cubicBezTo>
                <a:cubicBezTo>
                  <a:pt x="858887" y="2258862"/>
                  <a:pt x="847963" y="2256695"/>
                  <a:pt x="838313" y="2252362"/>
                </a:cubicBezTo>
                <a:cubicBezTo>
                  <a:pt x="828663" y="2248029"/>
                  <a:pt x="820520" y="2241630"/>
                  <a:pt x="813885" y="2233163"/>
                </a:cubicBezTo>
                <a:cubicBezTo>
                  <a:pt x="807250" y="2224697"/>
                  <a:pt x="802156" y="2214165"/>
                  <a:pt x="798605" y="2201565"/>
                </a:cubicBezTo>
                <a:cubicBezTo>
                  <a:pt x="795053" y="2188966"/>
                  <a:pt x="793277" y="2174467"/>
                  <a:pt x="793277" y="2158068"/>
                </a:cubicBezTo>
                <a:cubicBezTo>
                  <a:pt x="793277" y="2141536"/>
                  <a:pt x="795120" y="2126837"/>
                  <a:pt x="798806" y="2113971"/>
                </a:cubicBezTo>
                <a:cubicBezTo>
                  <a:pt x="802492" y="2101105"/>
                  <a:pt x="807686" y="2090205"/>
                  <a:pt x="814388" y="2081273"/>
                </a:cubicBezTo>
                <a:cubicBezTo>
                  <a:pt x="821090" y="2072340"/>
                  <a:pt x="829165" y="2065574"/>
                  <a:pt x="838615" y="2060974"/>
                </a:cubicBezTo>
                <a:cubicBezTo>
                  <a:pt x="848064" y="2056374"/>
                  <a:pt x="858553" y="2054074"/>
                  <a:pt x="870081" y="2054074"/>
                </a:cubicBezTo>
                <a:cubicBezTo>
                  <a:pt x="880670" y="2054074"/>
                  <a:pt x="889751" y="2055374"/>
                  <a:pt x="897324" y="2057974"/>
                </a:cubicBezTo>
                <a:cubicBezTo>
                  <a:pt x="904896" y="2060574"/>
                  <a:pt x="911329" y="2063440"/>
                  <a:pt x="916624" y="2066574"/>
                </a:cubicBezTo>
                <a:cubicBezTo>
                  <a:pt x="921918" y="2069707"/>
                  <a:pt x="926242" y="2072573"/>
                  <a:pt x="929593" y="2075173"/>
                </a:cubicBezTo>
                <a:cubicBezTo>
                  <a:pt x="932945" y="2077773"/>
                  <a:pt x="935559" y="2079073"/>
                  <a:pt x="937433" y="2079073"/>
                </a:cubicBezTo>
                <a:cubicBezTo>
                  <a:pt x="938506" y="2079073"/>
                  <a:pt x="939412" y="2078773"/>
                  <a:pt x="940149" y="2078173"/>
                </a:cubicBezTo>
                <a:cubicBezTo>
                  <a:pt x="940886" y="2077573"/>
                  <a:pt x="941523" y="2076640"/>
                  <a:pt x="942060" y="2075373"/>
                </a:cubicBezTo>
                <a:cubicBezTo>
                  <a:pt x="942596" y="2074106"/>
                  <a:pt x="942998" y="2072540"/>
                  <a:pt x="943266" y="2070673"/>
                </a:cubicBezTo>
                <a:cubicBezTo>
                  <a:pt x="943534" y="2068807"/>
                  <a:pt x="943668" y="2066540"/>
                  <a:pt x="943668" y="2063874"/>
                </a:cubicBezTo>
                <a:cubicBezTo>
                  <a:pt x="943668" y="2061474"/>
                  <a:pt x="943567" y="2059407"/>
                  <a:pt x="943368" y="2057674"/>
                </a:cubicBezTo>
                <a:cubicBezTo>
                  <a:pt x="943168" y="2055941"/>
                  <a:pt x="942901" y="2054441"/>
                  <a:pt x="942568" y="2053174"/>
                </a:cubicBezTo>
                <a:cubicBezTo>
                  <a:pt x="942234" y="2051908"/>
                  <a:pt x="941801" y="2050808"/>
                  <a:pt x="941268" y="2049875"/>
                </a:cubicBezTo>
                <a:cubicBezTo>
                  <a:pt x="940734" y="2048941"/>
                  <a:pt x="939568" y="2047575"/>
                  <a:pt x="937768" y="2045775"/>
                </a:cubicBezTo>
                <a:cubicBezTo>
                  <a:pt x="935968" y="2043975"/>
                  <a:pt x="932735" y="2041675"/>
                  <a:pt x="928069" y="2038875"/>
                </a:cubicBezTo>
                <a:cubicBezTo>
                  <a:pt x="923402" y="2036075"/>
                  <a:pt x="918069" y="2033609"/>
                  <a:pt x="912069" y="2031476"/>
                </a:cubicBezTo>
                <a:cubicBezTo>
                  <a:pt x="906070" y="2029342"/>
                  <a:pt x="899537" y="2027576"/>
                  <a:pt x="892471" y="2026176"/>
                </a:cubicBezTo>
                <a:cubicBezTo>
                  <a:pt x="885404" y="2024776"/>
                  <a:pt x="878138" y="2024076"/>
                  <a:pt x="870672" y="2024076"/>
                </a:cubicBezTo>
                <a:close/>
                <a:moveTo>
                  <a:pt x="1132847" y="2023476"/>
                </a:moveTo>
                <a:cubicBezTo>
                  <a:pt x="1113115" y="2023476"/>
                  <a:pt x="1095849" y="2026643"/>
                  <a:pt x="1081050" y="2032976"/>
                </a:cubicBezTo>
                <a:cubicBezTo>
                  <a:pt x="1066251" y="2039309"/>
                  <a:pt x="1053918" y="2048308"/>
                  <a:pt x="1044052" y="2059974"/>
                </a:cubicBezTo>
                <a:cubicBezTo>
                  <a:pt x="1034186" y="2071640"/>
                  <a:pt x="1026787" y="2085806"/>
                  <a:pt x="1021854" y="2102471"/>
                </a:cubicBezTo>
                <a:cubicBezTo>
                  <a:pt x="1016920" y="2119137"/>
                  <a:pt x="1014454" y="2137669"/>
                  <a:pt x="1014454" y="2158068"/>
                </a:cubicBezTo>
                <a:cubicBezTo>
                  <a:pt x="1014454" y="2179400"/>
                  <a:pt x="1016720" y="2198265"/>
                  <a:pt x="1021253" y="2214664"/>
                </a:cubicBezTo>
                <a:cubicBezTo>
                  <a:pt x="1025787" y="2231063"/>
                  <a:pt x="1032686" y="2244796"/>
                  <a:pt x="1041952" y="2255862"/>
                </a:cubicBezTo>
                <a:cubicBezTo>
                  <a:pt x="1051218" y="2266928"/>
                  <a:pt x="1062951" y="2275361"/>
                  <a:pt x="1077150" y="2281160"/>
                </a:cubicBezTo>
                <a:cubicBezTo>
                  <a:pt x="1091349" y="2286960"/>
                  <a:pt x="1108182" y="2289860"/>
                  <a:pt x="1127647" y="2289860"/>
                </a:cubicBezTo>
                <a:cubicBezTo>
                  <a:pt x="1147379" y="2289860"/>
                  <a:pt x="1164645" y="2286693"/>
                  <a:pt x="1179444" y="2280360"/>
                </a:cubicBezTo>
                <a:cubicBezTo>
                  <a:pt x="1194243" y="2274028"/>
                  <a:pt x="1206542" y="2264961"/>
                  <a:pt x="1216342" y="2253162"/>
                </a:cubicBezTo>
                <a:cubicBezTo>
                  <a:pt x="1226141" y="2241363"/>
                  <a:pt x="1233507" y="2227064"/>
                  <a:pt x="1238440" y="2210265"/>
                </a:cubicBezTo>
                <a:cubicBezTo>
                  <a:pt x="1243373" y="2193466"/>
                  <a:pt x="1245840" y="2174600"/>
                  <a:pt x="1245840" y="2153668"/>
                </a:cubicBezTo>
                <a:cubicBezTo>
                  <a:pt x="1245840" y="2132736"/>
                  <a:pt x="1243540" y="2114171"/>
                  <a:pt x="1238940" y="2097972"/>
                </a:cubicBezTo>
                <a:cubicBezTo>
                  <a:pt x="1234340" y="2081773"/>
                  <a:pt x="1227341" y="2068173"/>
                  <a:pt x="1217942" y="2057174"/>
                </a:cubicBezTo>
                <a:cubicBezTo>
                  <a:pt x="1208542" y="2046175"/>
                  <a:pt x="1196776" y="2037809"/>
                  <a:pt x="1182644" y="2032076"/>
                </a:cubicBezTo>
                <a:cubicBezTo>
                  <a:pt x="1168511" y="2026343"/>
                  <a:pt x="1151912" y="2023476"/>
                  <a:pt x="1132847" y="2023476"/>
                </a:cubicBezTo>
                <a:close/>
                <a:moveTo>
                  <a:pt x="0" y="0"/>
                </a:moveTo>
                <a:lnTo>
                  <a:pt x="3338623" y="0"/>
                </a:lnTo>
                <a:lnTo>
                  <a:pt x="3338623" y="4550735"/>
                </a:lnTo>
                <a:lnTo>
                  <a:pt x="0" y="4550735"/>
                </a:lnTo>
                <a:close/>
              </a:path>
            </a:pathLst>
          </a:cu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a:p>
        </p:txBody>
      </p:sp>
    </p:spTree>
    <p:extLst>
      <p:ext uri="{BB962C8B-B14F-4D97-AF65-F5344CB8AC3E}">
        <p14:creationId xmlns:p14="http://schemas.microsoft.com/office/powerpoint/2010/main" val="29713013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Free Cloud Gate in Chicago Stock Photo">
            <a:extLst>
              <a:ext uri="{FF2B5EF4-FFF2-40B4-BE49-F238E27FC236}">
                <a16:creationId xmlns:a16="http://schemas.microsoft.com/office/drawing/2014/main" id="{9FFAC114-33F1-42F0-C099-51A03773919F}"/>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12500" b="1250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1AA7F34C-3542-AE08-3ABB-BFF9E18A5966}"/>
              </a:ext>
            </a:extLst>
          </p:cNvPr>
          <p:cNvSpPr/>
          <p:nvPr/>
        </p:nvSpPr>
        <p:spPr>
          <a:xfrm flipV="1">
            <a:off x="4433206" y="1409700"/>
            <a:ext cx="7663543" cy="3981450"/>
          </a:xfrm>
          <a:prstGeom prst="rect">
            <a:avLst/>
          </a:prstGeom>
          <a:solidFill>
            <a:schemeClr val="bg1">
              <a:alpha val="9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 name="TextBox 2">
            <a:extLst>
              <a:ext uri="{FF2B5EF4-FFF2-40B4-BE49-F238E27FC236}">
                <a16:creationId xmlns:a16="http://schemas.microsoft.com/office/drawing/2014/main" id="{7A4F6DC2-632F-1CFF-FEAA-188981A71DA7}"/>
              </a:ext>
            </a:extLst>
          </p:cNvPr>
          <p:cNvSpPr txBox="1"/>
          <p:nvPr/>
        </p:nvSpPr>
        <p:spPr>
          <a:xfrm>
            <a:off x="5007427" y="1969264"/>
            <a:ext cx="6515099" cy="2862322"/>
          </a:xfrm>
          <a:prstGeom prst="rect">
            <a:avLst/>
          </a:prstGeom>
          <a:noFill/>
        </p:spPr>
        <p:txBody>
          <a:bodyPr wrap="square" rtlCol="0">
            <a:spAutoFit/>
          </a:bodyPr>
          <a:lstStyle/>
          <a:p>
            <a:r>
              <a:rPr lang="en-CA" b="0" i="0" dirty="0">
                <a:effectLst/>
                <a:latin typeface="Consolas" panose="020B0609020204030204" pitchFamily="49" charset="0"/>
              </a:rPr>
              <a:t>maxdpdinstldate_3546855D is empty, maxdpdinstlnum_3546846P is empty, maxdpdlast12m_727P is &lt;|NUM|&gt;, maxdpdlast24m_143P is &lt;|NUM|&gt;, maxdpdlast3m_392P is &lt;|NUM|&gt;, maxdpdlast6m_474P is &lt;|NUM|&gt;, maxdpdlast9m_1059P is &lt;|NUM|&gt;, maxdpdtolerance_374P is &lt;|NUM|&gt;, maxinstallast24m_3658928A is &lt;|AMOUNT|&gt;, riskassesment_940T is empty, secondquarter_766L is &lt;|NUM|&gt;, thirdquarter_1082L is &lt;|NUM|&gt;, </a:t>
            </a:r>
            <a:r>
              <a:rPr lang="en-CA" b="0" i="0" dirty="0" err="1">
                <a:effectLst/>
                <a:latin typeface="Consolas" panose="020B0609020204030204" pitchFamily="49" charset="0"/>
              </a:rPr>
              <a:t>date_decision</a:t>
            </a:r>
            <a:r>
              <a:rPr lang="en-CA" b="0" i="0" dirty="0">
                <a:effectLst/>
                <a:latin typeface="Consolas" panose="020B0609020204030204" pitchFamily="49" charset="0"/>
              </a:rPr>
              <a:t> is &lt;|DATE|&gt;</a:t>
            </a:r>
          </a:p>
        </p:txBody>
      </p:sp>
      <p:sp>
        <p:nvSpPr>
          <p:cNvPr id="12" name="Freeform: Shape 11">
            <a:extLst>
              <a:ext uri="{FF2B5EF4-FFF2-40B4-BE49-F238E27FC236}">
                <a16:creationId xmlns:a16="http://schemas.microsoft.com/office/drawing/2014/main" id="{DB159023-CFC3-120E-01C0-E79D7285D073}"/>
              </a:ext>
            </a:extLst>
          </p:cNvPr>
          <p:cNvSpPr/>
          <p:nvPr/>
        </p:nvSpPr>
        <p:spPr>
          <a:xfrm>
            <a:off x="265814" y="0"/>
            <a:ext cx="3338623" cy="4550735"/>
          </a:xfrm>
          <a:custGeom>
            <a:avLst/>
            <a:gdLst/>
            <a:ahLst/>
            <a:cxnLst/>
            <a:rect l="l" t="t" r="r" b="b"/>
            <a:pathLst>
              <a:path w="3338623" h="4550735">
                <a:moveTo>
                  <a:pt x="1918855" y="2998826"/>
                </a:moveTo>
                <a:cubicBezTo>
                  <a:pt x="1917788" y="2998826"/>
                  <a:pt x="1916821" y="2999093"/>
                  <a:pt x="1915955" y="2999626"/>
                </a:cubicBezTo>
                <a:cubicBezTo>
                  <a:pt x="1915088" y="3000159"/>
                  <a:pt x="1914388" y="3001026"/>
                  <a:pt x="1913855" y="3002226"/>
                </a:cubicBezTo>
                <a:cubicBezTo>
                  <a:pt x="1913322" y="3003426"/>
                  <a:pt x="1912888" y="3004992"/>
                  <a:pt x="1912555" y="3006926"/>
                </a:cubicBezTo>
                <a:cubicBezTo>
                  <a:pt x="1912222" y="3008859"/>
                  <a:pt x="1912055" y="3011092"/>
                  <a:pt x="1912055" y="3013625"/>
                </a:cubicBezTo>
                <a:cubicBezTo>
                  <a:pt x="1912055" y="3016158"/>
                  <a:pt x="1912222" y="3018358"/>
                  <a:pt x="1912555" y="3020225"/>
                </a:cubicBezTo>
                <a:cubicBezTo>
                  <a:pt x="1912888" y="3022091"/>
                  <a:pt x="1913322" y="3023591"/>
                  <a:pt x="1913855" y="3024724"/>
                </a:cubicBezTo>
                <a:cubicBezTo>
                  <a:pt x="1914388" y="3025858"/>
                  <a:pt x="1915088" y="3026691"/>
                  <a:pt x="1915955" y="3027224"/>
                </a:cubicBezTo>
                <a:cubicBezTo>
                  <a:pt x="1916821" y="3027758"/>
                  <a:pt x="1917788" y="3028024"/>
                  <a:pt x="1918855" y="3028024"/>
                </a:cubicBezTo>
                <a:lnTo>
                  <a:pt x="1991650" y="3028024"/>
                </a:lnTo>
                <a:lnTo>
                  <a:pt x="1991650" y="3252411"/>
                </a:lnTo>
                <a:cubicBezTo>
                  <a:pt x="1991650" y="3253477"/>
                  <a:pt x="1991917" y="3254410"/>
                  <a:pt x="1992450" y="3255210"/>
                </a:cubicBezTo>
                <a:cubicBezTo>
                  <a:pt x="1992983" y="3256010"/>
                  <a:pt x="1993917" y="3256644"/>
                  <a:pt x="1995250" y="3257110"/>
                </a:cubicBezTo>
                <a:cubicBezTo>
                  <a:pt x="1996583" y="3257577"/>
                  <a:pt x="1998383" y="3257977"/>
                  <a:pt x="2000650" y="3258310"/>
                </a:cubicBezTo>
                <a:cubicBezTo>
                  <a:pt x="2002916" y="3258643"/>
                  <a:pt x="2005649" y="3258810"/>
                  <a:pt x="2008849" y="3258810"/>
                </a:cubicBezTo>
                <a:cubicBezTo>
                  <a:pt x="2012182" y="3258810"/>
                  <a:pt x="2014949" y="3258643"/>
                  <a:pt x="2017149" y="3258310"/>
                </a:cubicBezTo>
                <a:cubicBezTo>
                  <a:pt x="2019348" y="3257977"/>
                  <a:pt x="2021115" y="3257577"/>
                  <a:pt x="2022448" y="3257110"/>
                </a:cubicBezTo>
                <a:cubicBezTo>
                  <a:pt x="2023782" y="3256644"/>
                  <a:pt x="2024715" y="3256010"/>
                  <a:pt x="2025248" y="3255210"/>
                </a:cubicBezTo>
                <a:cubicBezTo>
                  <a:pt x="2025781" y="3254410"/>
                  <a:pt x="2026048" y="3253477"/>
                  <a:pt x="2026048" y="3252411"/>
                </a:cubicBezTo>
                <a:lnTo>
                  <a:pt x="2026048" y="3028024"/>
                </a:lnTo>
                <a:lnTo>
                  <a:pt x="2098844" y="3028024"/>
                </a:lnTo>
                <a:cubicBezTo>
                  <a:pt x="2099910" y="3028024"/>
                  <a:pt x="2100877" y="3027758"/>
                  <a:pt x="2101743" y="3027224"/>
                </a:cubicBezTo>
                <a:cubicBezTo>
                  <a:pt x="2102610" y="3026691"/>
                  <a:pt x="2103343" y="3025858"/>
                  <a:pt x="2103943" y="3024724"/>
                </a:cubicBezTo>
                <a:cubicBezTo>
                  <a:pt x="2104543" y="3023591"/>
                  <a:pt x="2104977" y="3022091"/>
                  <a:pt x="2105243" y="3020225"/>
                </a:cubicBezTo>
                <a:cubicBezTo>
                  <a:pt x="2105510" y="3018358"/>
                  <a:pt x="2105643" y="3016158"/>
                  <a:pt x="2105643" y="3013625"/>
                </a:cubicBezTo>
                <a:cubicBezTo>
                  <a:pt x="2105643" y="3011092"/>
                  <a:pt x="2105510" y="3008859"/>
                  <a:pt x="2105243" y="3006926"/>
                </a:cubicBezTo>
                <a:cubicBezTo>
                  <a:pt x="2104977" y="3004992"/>
                  <a:pt x="2104543" y="3003426"/>
                  <a:pt x="2103943" y="3002226"/>
                </a:cubicBezTo>
                <a:cubicBezTo>
                  <a:pt x="2103343" y="3001026"/>
                  <a:pt x="2102610" y="3000159"/>
                  <a:pt x="2101743" y="2999626"/>
                </a:cubicBezTo>
                <a:cubicBezTo>
                  <a:pt x="2100877" y="2999093"/>
                  <a:pt x="2099910" y="2998826"/>
                  <a:pt x="2098844" y="2998826"/>
                </a:cubicBezTo>
                <a:close/>
                <a:moveTo>
                  <a:pt x="1470477" y="2998826"/>
                </a:moveTo>
                <a:cubicBezTo>
                  <a:pt x="1467411" y="2998826"/>
                  <a:pt x="1464511" y="2999859"/>
                  <a:pt x="1461778" y="3001926"/>
                </a:cubicBezTo>
                <a:cubicBezTo>
                  <a:pt x="1459045" y="3003992"/>
                  <a:pt x="1457678" y="3007625"/>
                  <a:pt x="1457678" y="3012825"/>
                </a:cubicBezTo>
                <a:lnTo>
                  <a:pt x="1457678" y="3243611"/>
                </a:lnTo>
                <a:cubicBezTo>
                  <a:pt x="1457678" y="3248811"/>
                  <a:pt x="1459045" y="3252444"/>
                  <a:pt x="1461778" y="3254510"/>
                </a:cubicBezTo>
                <a:cubicBezTo>
                  <a:pt x="1464511" y="3256577"/>
                  <a:pt x="1467411" y="3257610"/>
                  <a:pt x="1470477" y="3257610"/>
                </a:cubicBezTo>
                <a:lnTo>
                  <a:pt x="1594670" y="3257610"/>
                </a:lnTo>
                <a:cubicBezTo>
                  <a:pt x="1595736" y="3257610"/>
                  <a:pt x="1596703" y="3257344"/>
                  <a:pt x="1597569" y="3256810"/>
                </a:cubicBezTo>
                <a:cubicBezTo>
                  <a:pt x="1598436" y="3256277"/>
                  <a:pt x="1599203" y="3255410"/>
                  <a:pt x="1599869" y="3254210"/>
                </a:cubicBezTo>
                <a:cubicBezTo>
                  <a:pt x="1600536" y="3253010"/>
                  <a:pt x="1601002" y="3251511"/>
                  <a:pt x="1601269" y="3249711"/>
                </a:cubicBezTo>
                <a:cubicBezTo>
                  <a:pt x="1601536" y="3247911"/>
                  <a:pt x="1601669" y="3245811"/>
                  <a:pt x="1601669" y="3243411"/>
                </a:cubicBezTo>
                <a:cubicBezTo>
                  <a:pt x="1601669" y="3240745"/>
                  <a:pt x="1601536" y="3238511"/>
                  <a:pt x="1601269" y="3236711"/>
                </a:cubicBezTo>
                <a:cubicBezTo>
                  <a:pt x="1601002" y="3234912"/>
                  <a:pt x="1600536" y="3233445"/>
                  <a:pt x="1599869" y="3232312"/>
                </a:cubicBezTo>
                <a:cubicBezTo>
                  <a:pt x="1599203" y="3231178"/>
                  <a:pt x="1598436" y="3230345"/>
                  <a:pt x="1597569" y="3229812"/>
                </a:cubicBezTo>
                <a:cubicBezTo>
                  <a:pt x="1596703" y="3229279"/>
                  <a:pt x="1595736" y="3229012"/>
                  <a:pt x="1594670" y="3229012"/>
                </a:cubicBezTo>
                <a:lnTo>
                  <a:pt x="1492076" y="3229012"/>
                </a:lnTo>
                <a:lnTo>
                  <a:pt x="1492076" y="3136418"/>
                </a:lnTo>
                <a:lnTo>
                  <a:pt x="1578871" y="3136418"/>
                </a:lnTo>
                <a:cubicBezTo>
                  <a:pt x="1579937" y="3136418"/>
                  <a:pt x="1580904" y="3136184"/>
                  <a:pt x="1581770" y="3135718"/>
                </a:cubicBezTo>
                <a:cubicBezTo>
                  <a:pt x="1582637" y="3135251"/>
                  <a:pt x="1583370" y="3134484"/>
                  <a:pt x="1583970" y="3133418"/>
                </a:cubicBezTo>
                <a:cubicBezTo>
                  <a:pt x="1584570" y="3132351"/>
                  <a:pt x="1585004" y="3130951"/>
                  <a:pt x="1585270" y="3129218"/>
                </a:cubicBezTo>
                <a:cubicBezTo>
                  <a:pt x="1585537" y="3127485"/>
                  <a:pt x="1585670" y="3125418"/>
                  <a:pt x="1585670" y="3123018"/>
                </a:cubicBezTo>
                <a:cubicBezTo>
                  <a:pt x="1585670" y="3120485"/>
                  <a:pt x="1585537" y="3118285"/>
                  <a:pt x="1585270" y="3116419"/>
                </a:cubicBezTo>
                <a:cubicBezTo>
                  <a:pt x="1585004" y="3114552"/>
                  <a:pt x="1584570" y="3113086"/>
                  <a:pt x="1583970" y="3112019"/>
                </a:cubicBezTo>
                <a:cubicBezTo>
                  <a:pt x="1583370" y="3110952"/>
                  <a:pt x="1582637" y="3110119"/>
                  <a:pt x="1581770" y="3109519"/>
                </a:cubicBezTo>
                <a:cubicBezTo>
                  <a:pt x="1580904" y="3108919"/>
                  <a:pt x="1579937" y="3108619"/>
                  <a:pt x="1578871" y="3108619"/>
                </a:cubicBezTo>
                <a:lnTo>
                  <a:pt x="1492076" y="3108619"/>
                </a:lnTo>
                <a:lnTo>
                  <a:pt x="1492076" y="3027424"/>
                </a:lnTo>
                <a:lnTo>
                  <a:pt x="1593270" y="3027424"/>
                </a:lnTo>
                <a:cubicBezTo>
                  <a:pt x="1594336" y="3027424"/>
                  <a:pt x="1595303" y="3027158"/>
                  <a:pt x="1596169" y="3026624"/>
                </a:cubicBezTo>
                <a:cubicBezTo>
                  <a:pt x="1597036" y="3026091"/>
                  <a:pt x="1597736" y="3025258"/>
                  <a:pt x="1598269" y="3024124"/>
                </a:cubicBezTo>
                <a:cubicBezTo>
                  <a:pt x="1598803" y="3022991"/>
                  <a:pt x="1599236" y="3021525"/>
                  <a:pt x="1599569" y="3019725"/>
                </a:cubicBezTo>
                <a:cubicBezTo>
                  <a:pt x="1599903" y="3017925"/>
                  <a:pt x="1600069" y="3015825"/>
                  <a:pt x="1600069" y="3013425"/>
                </a:cubicBezTo>
                <a:cubicBezTo>
                  <a:pt x="1600069" y="3010759"/>
                  <a:pt x="1599903" y="3008525"/>
                  <a:pt x="1599569" y="3006726"/>
                </a:cubicBezTo>
                <a:cubicBezTo>
                  <a:pt x="1599236" y="3004926"/>
                  <a:pt x="1598803" y="3003426"/>
                  <a:pt x="1598269" y="3002226"/>
                </a:cubicBezTo>
                <a:cubicBezTo>
                  <a:pt x="1597736" y="3001026"/>
                  <a:pt x="1597036" y="3000159"/>
                  <a:pt x="1596169" y="2999626"/>
                </a:cubicBezTo>
                <a:cubicBezTo>
                  <a:pt x="1595303" y="2999093"/>
                  <a:pt x="1594336" y="2998826"/>
                  <a:pt x="1593270" y="2998826"/>
                </a:cubicBezTo>
                <a:close/>
                <a:moveTo>
                  <a:pt x="1194954" y="2998826"/>
                </a:moveTo>
                <a:cubicBezTo>
                  <a:pt x="1193888" y="2998826"/>
                  <a:pt x="1192921" y="2999093"/>
                  <a:pt x="1192055" y="2999626"/>
                </a:cubicBezTo>
                <a:cubicBezTo>
                  <a:pt x="1191188" y="3000159"/>
                  <a:pt x="1190488" y="3001026"/>
                  <a:pt x="1189955" y="3002226"/>
                </a:cubicBezTo>
                <a:cubicBezTo>
                  <a:pt x="1189422" y="3003426"/>
                  <a:pt x="1188988" y="3004992"/>
                  <a:pt x="1188655" y="3006926"/>
                </a:cubicBezTo>
                <a:cubicBezTo>
                  <a:pt x="1188322" y="3008859"/>
                  <a:pt x="1188155" y="3011092"/>
                  <a:pt x="1188155" y="3013625"/>
                </a:cubicBezTo>
                <a:cubicBezTo>
                  <a:pt x="1188155" y="3016158"/>
                  <a:pt x="1188322" y="3018358"/>
                  <a:pt x="1188655" y="3020225"/>
                </a:cubicBezTo>
                <a:cubicBezTo>
                  <a:pt x="1188988" y="3022091"/>
                  <a:pt x="1189422" y="3023591"/>
                  <a:pt x="1189955" y="3024724"/>
                </a:cubicBezTo>
                <a:cubicBezTo>
                  <a:pt x="1190488" y="3025858"/>
                  <a:pt x="1191188" y="3026691"/>
                  <a:pt x="1192055" y="3027224"/>
                </a:cubicBezTo>
                <a:cubicBezTo>
                  <a:pt x="1192921" y="3027758"/>
                  <a:pt x="1193888" y="3028024"/>
                  <a:pt x="1194954" y="3028024"/>
                </a:cubicBezTo>
                <a:lnTo>
                  <a:pt x="1267750" y="3028024"/>
                </a:lnTo>
                <a:lnTo>
                  <a:pt x="1267750" y="3252411"/>
                </a:lnTo>
                <a:cubicBezTo>
                  <a:pt x="1267750" y="3253477"/>
                  <a:pt x="1268017" y="3254410"/>
                  <a:pt x="1268550" y="3255210"/>
                </a:cubicBezTo>
                <a:cubicBezTo>
                  <a:pt x="1269083" y="3256010"/>
                  <a:pt x="1270017" y="3256644"/>
                  <a:pt x="1271350" y="3257110"/>
                </a:cubicBezTo>
                <a:cubicBezTo>
                  <a:pt x="1272683" y="3257577"/>
                  <a:pt x="1274483" y="3257977"/>
                  <a:pt x="1276749" y="3258310"/>
                </a:cubicBezTo>
                <a:cubicBezTo>
                  <a:pt x="1279016" y="3258643"/>
                  <a:pt x="1281749" y="3258810"/>
                  <a:pt x="1284949" y="3258810"/>
                </a:cubicBezTo>
                <a:cubicBezTo>
                  <a:pt x="1288282" y="3258810"/>
                  <a:pt x="1291049" y="3258643"/>
                  <a:pt x="1293249" y="3258310"/>
                </a:cubicBezTo>
                <a:cubicBezTo>
                  <a:pt x="1295448" y="3257977"/>
                  <a:pt x="1297215" y="3257577"/>
                  <a:pt x="1298548" y="3257110"/>
                </a:cubicBezTo>
                <a:cubicBezTo>
                  <a:pt x="1299881" y="3256644"/>
                  <a:pt x="1300815" y="3256010"/>
                  <a:pt x="1301348" y="3255210"/>
                </a:cubicBezTo>
                <a:cubicBezTo>
                  <a:pt x="1301881" y="3254410"/>
                  <a:pt x="1302148" y="3253477"/>
                  <a:pt x="1302148" y="3252411"/>
                </a:cubicBezTo>
                <a:lnTo>
                  <a:pt x="1302148" y="3028024"/>
                </a:lnTo>
                <a:lnTo>
                  <a:pt x="1374943" y="3028024"/>
                </a:lnTo>
                <a:cubicBezTo>
                  <a:pt x="1376010" y="3028024"/>
                  <a:pt x="1376977" y="3027758"/>
                  <a:pt x="1377843" y="3027224"/>
                </a:cubicBezTo>
                <a:cubicBezTo>
                  <a:pt x="1378710" y="3026691"/>
                  <a:pt x="1379443" y="3025858"/>
                  <a:pt x="1380043" y="3024724"/>
                </a:cubicBezTo>
                <a:cubicBezTo>
                  <a:pt x="1380643" y="3023591"/>
                  <a:pt x="1381076" y="3022091"/>
                  <a:pt x="1381343" y="3020225"/>
                </a:cubicBezTo>
                <a:cubicBezTo>
                  <a:pt x="1381610" y="3018358"/>
                  <a:pt x="1381743" y="3016158"/>
                  <a:pt x="1381743" y="3013625"/>
                </a:cubicBezTo>
                <a:cubicBezTo>
                  <a:pt x="1381743" y="3011092"/>
                  <a:pt x="1381610" y="3008859"/>
                  <a:pt x="1381343" y="3006926"/>
                </a:cubicBezTo>
                <a:cubicBezTo>
                  <a:pt x="1381076" y="3004992"/>
                  <a:pt x="1380643" y="3003426"/>
                  <a:pt x="1380043" y="3002226"/>
                </a:cubicBezTo>
                <a:cubicBezTo>
                  <a:pt x="1379443" y="3001026"/>
                  <a:pt x="1378710" y="3000159"/>
                  <a:pt x="1377843" y="2999626"/>
                </a:cubicBezTo>
                <a:cubicBezTo>
                  <a:pt x="1376977" y="2999093"/>
                  <a:pt x="1376010" y="2998826"/>
                  <a:pt x="1374943" y="2998826"/>
                </a:cubicBezTo>
                <a:close/>
                <a:moveTo>
                  <a:pt x="1692203" y="2997626"/>
                </a:moveTo>
                <a:cubicBezTo>
                  <a:pt x="1687537" y="2997626"/>
                  <a:pt x="1683870" y="2997759"/>
                  <a:pt x="1681204" y="2998026"/>
                </a:cubicBezTo>
                <a:cubicBezTo>
                  <a:pt x="1678537" y="2998293"/>
                  <a:pt x="1676671" y="2998926"/>
                  <a:pt x="1675604" y="2999926"/>
                </a:cubicBezTo>
                <a:cubicBezTo>
                  <a:pt x="1674538" y="3000926"/>
                  <a:pt x="1674238" y="3002326"/>
                  <a:pt x="1674704" y="3004126"/>
                </a:cubicBezTo>
                <a:cubicBezTo>
                  <a:pt x="1675171" y="3005926"/>
                  <a:pt x="1676204" y="3008292"/>
                  <a:pt x="1677804" y="3011225"/>
                </a:cubicBezTo>
                <a:lnTo>
                  <a:pt x="1745200" y="3126218"/>
                </a:lnTo>
                <a:lnTo>
                  <a:pt x="1674604" y="3245211"/>
                </a:lnTo>
                <a:cubicBezTo>
                  <a:pt x="1672871" y="3248144"/>
                  <a:pt x="1671838" y="3250477"/>
                  <a:pt x="1671504" y="3252211"/>
                </a:cubicBezTo>
                <a:cubicBezTo>
                  <a:pt x="1671171" y="3253944"/>
                  <a:pt x="1671504" y="3255310"/>
                  <a:pt x="1672504" y="3256310"/>
                </a:cubicBezTo>
                <a:cubicBezTo>
                  <a:pt x="1673504" y="3257310"/>
                  <a:pt x="1675271" y="3257977"/>
                  <a:pt x="1677804" y="3258310"/>
                </a:cubicBezTo>
                <a:cubicBezTo>
                  <a:pt x="1680337" y="3258643"/>
                  <a:pt x="1683804" y="3258810"/>
                  <a:pt x="1688203" y="3258810"/>
                </a:cubicBezTo>
                <a:cubicBezTo>
                  <a:pt x="1692203" y="3258810"/>
                  <a:pt x="1695403" y="3258710"/>
                  <a:pt x="1697803" y="3258510"/>
                </a:cubicBezTo>
                <a:cubicBezTo>
                  <a:pt x="1700203" y="3258310"/>
                  <a:pt x="1702103" y="3257977"/>
                  <a:pt x="1703502" y="3257510"/>
                </a:cubicBezTo>
                <a:cubicBezTo>
                  <a:pt x="1704902" y="3257044"/>
                  <a:pt x="1706002" y="3256410"/>
                  <a:pt x="1706802" y="3255610"/>
                </a:cubicBezTo>
                <a:cubicBezTo>
                  <a:pt x="1707602" y="3254810"/>
                  <a:pt x="1708335" y="3253810"/>
                  <a:pt x="1709002" y="3252611"/>
                </a:cubicBezTo>
                <a:lnTo>
                  <a:pt x="1767199" y="3149617"/>
                </a:lnTo>
                <a:lnTo>
                  <a:pt x="1824795" y="3252611"/>
                </a:lnTo>
                <a:cubicBezTo>
                  <a:pt x="1825328" y="3253810"/>
                  <a:pt x="1825962" y="3254777"/>
                  <a:pt x="1826695" y="3255510"/>
                </a:cubicBezTo>
                <a:cubicBezTo>
                  <a:pt x="1827428" y="3256244"/>
                  <a:pt x="1828495" y="3256877"/>
                  <a:pt x="1829895" y="3257410"/>
                </a:cubicBezTo>
                <a:cubicBezTo>
                  <a:pt x="1831295" y="3257943"/>
                  <a:pt x="1833195" y="3258310"/>
                  <a:pt x="1835595" y="3258510"/>
                </a:cubicBezTo>
                <a:cubicBezTo>
                  <a:pt x="1837994" y="3258710"/>
                  <a:pt x="1841328" y="3258810"/>
                  <a:pt x="1845594" y="3258810"/>
                </a:cubicBezTo>
                <a:cubicBezTo>
                  <a:pt x="1850127" y="3258810"/>
                  <a:pt x="1853760" y="3258643"/>
                  <a:pt x="1856493" y="3258310"/>
                </a:cubicBezTo>
                <a:cubicBezTo>
                  <a:pt x="1859227" y="3257977"/>
                  <a:pt x="1861193" y="3257310"/>
                  <a:pt x="1862393" y="3256310"/>
                </a:cubicBezTo>
                <a:cubicBezTo>
                  <a:pt x="1863593" y="3255310"/>
                  <a:pt x="1864026" y="3253944"/>
                  <a:pt x="1863693" y="3252211"/>
                </a:cubicBezTo>
                <a:cubicBezTo>
                  <a:pt x="1863360" y="3250477"/>
                  <a:pt x="1862326" y="3248144"/>
                  <a:pt x="1860593" y="3245211"/>
                </a:cubicBezTo>
                <a:lnTo>
                  <a:pt x="1790597" y="3125418"/>
                </a:lnTo>
                <a:lnTo>
                  <a:pt x="1857793" y="3011225"/>
                </a:lnTo>
                <a:cubicBezTo>
                  <a:pt x="1859393" y="3008292"/>
                  <a:pt x="1860326" y="3005926"/>
                  <a:pt x="1860593" y="3004126"/>
                </a:cubicBezTo>
                <a:cubicBezTo>
                  <a:pt x="1860860" y="3002326"/>
                  <a:pt x="1860426" y="3000959"/>
                  <a:pt x="1859293" y="3000026"/>
                </a:cubicBezTo>
                <a:cubicBezTo>
                  <a:pt x="1858160" y="2999093"/>
                  <a:pt x="1856293" y="2998459"/>
                  <a:pt x="1853693" y="2998126"/>
                </a:cubicBezTo>
                <a:cubicBezTo>
                  <a:pt x="1851094" y="2997793"/>
                  <a:pt x="1847727" y="2997626"/>
                  <a:pt x="1843594" y="2997626"/>
                </a:cubicBezTo>
                <a:cubicBezTo>
                  <a:pt x="1839728" y="2997626"/>
                  <a:pt x="1836661" y="2997726"/>
                  <a:pt x="1834395" y="2997926"/>
                </a:cubicBezTo>
                <a:cubicBezTo>
                  <a:pt x="1832128" y="2998126"/>
                  <a:pt x="1830361" y="2998459"/>
                  <a:pt x="1829095" y="2998926"/>
                </a:cubicBezTo>
                <a:cubicBezTo>
                  <a:pt x="1827828" y="2999393"/>
                  <a:pt x="1826862" y="3000059"/>
                  <a:pt x="1826195" y="3000926"/>
                </a:cubicBezTo>
                <a:cubicBezTo>
                  <a:pt x="1825528" y="3001792"/>
                  <a:pt x="1824862" y="3002759"/>
                  <a:pt x="1824195" y="3003826"/>
                </a:cubicBezTo>
                <a:lnTo>
                  <a:pt x="1768998" y="3100620"/>
                </a:lnTo>
                <a:lnTo>
                  <a:pt x="1713402" y="3003826"/>
                </a:lnTo>
                <a:cubicBezTo>
                  <a:pt x="1712602" y="3002759"/>
                  <a:pt x="1711869" y="3001792"/>
                  <a:pt x="1711202" y="3000926"/>
                </a:cubicBezTo>
                <a:cubicBezTo>
                  <a:pt x="1710535" y="3000059"/>
                  <a:pt x="1709469" y="2999393"/>
                  <a:pt x="1708002" y="2998926"/>
                </a:cubicBezTo>
                <a:cubicBezTo>
                  <a:pt x="1706536" y="2998459"/>
                  <a:pt x="1704536" y="2998126"/>
                  <a:pt x="1702003" y="2997926"/>
                </a:cubicBezTo>
                <a:cubicBezTo>
                  <a:pt x="1699469" y="2997726"/>
                  <a:pt x="1696203" y="2997626"/>
                  <a:pt x="1692203" y="2997626"/>
                </a:cubicBezTo>
                <a:close/>
                <a:moveTo>
                  <a:pt x="1768922" y="2538649"/>
                </a:moveTo>
                <a:cubicBezTo>
                  <a:pt x="1783835" y="2538649"/>
                  <a:pt x="1796352" y="2541249"/>
                  <a:pt x="1806471" y="2546449"/>
                </a:cubicBezTo>
                <a:cubicBezTo>
                  <a:pt x="1816590" y="2551649"/>
                  <a:pt x="1824679" y="2558881"/>
                  <a:pt x="1830738" y="2568148"/>
                </a:cubicBezTo>
                <a:cubicBezTo>
                  <a:pt x="1836797" y="2577414"/>
                  <a:pt x="1841125" y="2588346"/>
                  <a:pt x="1843722" y="2600946"/>
                </a:cubicBezTo>
                <a:cubicBezTo>
                  <a:pt x="1846319" y="2613545"/>
                  <a:pt x="1847617" y="2627177"/>
                  <a:pt x="1847617" y="2641843"/>
                </a:cubicBezTo>
                <a:cubicBezTo>
                  <a:pt x="1847617" y="2655842"/>
                  <a:pt x="1846285" y="2669108"/>
                  <a:pt x="1843622" y="2681641"/>
                </a:cubicBezTo>
                <a:cubicBezTo>
                  <a:pt x="1840959" y="2694173"/>
                  <a:pt x="1836498" y="2705206"/>
                  <a:pt x="1830240" y="2714739"/>
                </a:cubicBezTo>
                <a:cubicBezTo>
                  <a:pt x="1823982" y="2724271"/>
                  <a:pt x="1815726" y="2731838"/>
                  <a:pt x="1805473" y="2737437"/>
                </a:cubicBezTo>
                <a:cubicBezTo>
                  <a:pt x="1795219" y="2743037"/>
                  <a:pt x="1782569" y="2745837"/>
                  <a:pt x="1767522" y="2745837"/>
                </a:cubicBezTo>
                <a:cubicBezTo>
                  <a:pt x="1752344" y="2745837"/>
                  <a:pt x="1739728" y="2743270"/>
                  <a:pt x="1729674" y="2738137"/>
                </a:cubicBezTo>
                <a:cubicBezTo>
                  <a:pt x="1719621" y="2733004"/>
                  <a:pt x="1711598" y="2725805"/>
                  <a:pt x="1705605" y="2716539"/>
                </a:cubicBezTo>
                <a:cubicBezTo>
                  <a:pt x="1699613" y="2707272"/>
                  <a:pt x="1695352" y="2696240"/>
                  <a:pt x="1692822" y="2683441"/>
                </a:cubicBezTo>
                <a:cubicBezTo>
                  <a:pt x="1690292" y="2670641"/>
                  <a:pt x="1689027" y="2656642"/>
                  <a:pt x="1689027" y="2641443"/>
                </a:cubicBezTo>
                <a:cubicBezTo>
                  <a:pt x="1689027" y="2627711"/>
                  <a:pt x="1690392" y="2614611"/>
                  <a:pt x="1693122" y="2602146"/>
                </a:cubicBezTo>
                <a:cubicBezTo>
                  <a:pt x="1695852" y="2589680"/>
                  <a:pt x="1700379" y="2578780"/>
                  <a:pt x="1706704" y="2569448"/>
                </a:cubicBezTo>
                <a:cubicBezTo>
                  <a:pt x="1713028" y="2560115"/>
                  <a:pt x="1721251" y="2552649"/>
                  <a:pt x="1731371" y="2547049"/>
                </a:cubicBezTo>
                <a:cubicBezTo>
                  <a:pt x="1741491" y="2541449"/>
                  <a:pt x="1754008" y="2538649"/>
                  <a:pt x="1768922" y="2538649"/>
                </a:cubicBezTo>
                <a:close/>
                <a:moveTo>
                  <a:pt x="1414030" y="2513051"/>
                </a:moveTo>
                <a:cubicBezTo>
                  <a:pt x="1412963" y="2513051"/>
                  <a:pt x="1411996" y="2513318"/>
                  <a:pt x="1411130" y="2513851"/>
                </a:cubicBezTo>
                <a:cubicBezTo>
                  <a:pt x="1410263" y="2514384"/>
                  <a:pt x="1409563" y="2515251"/>
                  <a:pt x="1409030" y="2516451"/>
                </a:cubicBezTo>
                <a:cubicBezTo>
                  <a:pt x="1408497" y="2517651"/>
                  <a:pt x="1408063" y="2519217"/>
                  <a:pt x="1407730" y="2521150"/>
                </a:cubicBezTo>
                <a:cubicBezTo>
                  <a:pt x="1407397" y="2523084"/>
                  <a:pt x="1407230" y="2525317"/>
                  <a:pt x="1407230" y="2527850"/>
                </a:cubicBezTo>
                <a:cubicBezTo>
                  <a:pt x="1407230" y="2530383"/>
                  <a:pt x="1407397" y="2532583"/>
                  <a:pt x="1407730" y="2534450"/>
                </a:cubicBezTo>
                <a:cubicBezTo>
                  <a:pt x="1408063" y="2536316"/>
                  <a:pt x="1408497" y="2537816"/>
                  <a:pt x="1409030" y="2538949"/>
                </a:cubicBezTo>
                <a:cubicBezTo>
                  <a:pt x="1409563" y="2540083"/>
                  <a:pt x="1410263" y="2540916"/>
                  <a:pt x="1411130" y="2541449"/>
                </a:cubicBezTo>
                <a:cubicBezTo>
                  <a:pt x="1411996" y="2541983"/>
                  <a:pt x="1412963" y="2542249"/>
                  <a:pt x="1414030" y="2542249"/>
                </a:cubicBezTo>
                <a:lnTo>
                  <a:pt x="1486825" y="2542249"/>
                </a:lnTo>
                <a:lnTo>
                  <a:pt x="1486825" y="2766636"/>
                </a:lnTo>
                <a:cubicBezTo>
                  <a:pt x="1486825" y="2767702"/>
                  <a:pt x="1487092" y="2768635"/>
                  <a:pt x="1487625" y="2769435"/>
                </a:cubicBezTo>
                <a:cubicBezTo>
                  <a:pt x="1488158" y="2770235"/>
                  <a:pt x="1489092" y="2770869"/>
                  <a:pt x="1490425" y="2771335"/>
                </a:cubicBezTo>
                <a:cubicBezTo>
                  <a:pt x="1491758" y="2771802"/>
                  <a:pt x="1493558" y="2772202"/>
                  <a:pt x="1495824" y="2772535"/>
                </a:cubicBezTo>
                <a:cubicBezTo>
                  <a:pt x="1498091" y="2772868"/>
                  <a:pt x="1500824" y="2773035"/>
                  <a:pt x="1504024" y="2773035"/>
                </a:cubicBezTo>
                <a:cubicBezTo>
                  <a:pt x="1507357" y="2773035"/>
                  <a:pt x="1510124" y="2772868"/>
                  <a:pt x="1512323" y="2772535"/>
                </a:cubicBezTo>
                <a:cubicBezTo>
                  <a:pt x="1514523" y="2772202"/>
                  <a:pt x="1516290" y="2771802"/>
                  <a:pt x="1517623" y="2771335"/>
                </a:cubicBezTo>
                <a:cubicBezTo>
                  <a:pt x="1518956" y="2770869"/>
                  <a:pt x="1519890" y="2770235"/>
                  <a:pt x="1520423" y="2769435"/>
                </a:cubicBezTo>
                <a:cubicBezTo>
                  <a:pt x="1520956" y="2768635"/>
                  <a:pt x="1521223" y="2767702"/>
                  <a:pt x="1521223" y="2766636"/>
                </a:cubicBezTo>
                <a:lnTo>
                  <a:pt x="1521223" y="2542249"/>
                </a:lnTo>
                <a:lnTo>
                  <a:pt x="1594019" y="2542249"/>
                </a:lnTo>
                <a:cubicBezTo>
                  <a:pt x="1595085" y="2542249"/>
                  <a:pt x="1596052" y="2541983"/>
                  <a:pt x="1596918" y="2541449"/>
                </a:cubicBezTo>
                <a:cubicBezTo>
                  <a:pt x="1597785" y="2540916"/>
                  <a:pt x="1598518" y="2540083"/>
                  <a:pt x="1599118" y="2538949"/>
                </a:cubicBezTo>
                <a:cubicBezTo>
                  <a:pt x="1599718" y="2537816"/>
                  <a:pt x="1600151" y="2536316"/>
                  <a:pt x="1600418" y="2534450"/>
                </a:cubicBezTo>
                <a:cubicBezTo>
                  <a:pt x="1600685" y="2532583"/>
                  <a:pt x="1600818" y="2530383"/>
                  <a:pt x="1600818" y="2527850"/>
                </a:cubicBezTo>
                <a:cubicBezTo>
                  <a:pt x="1600818" y="2525317"/>
                  <a:pt x="1600685" y="2523084"/>
                  <a:pt x="1600418" y="2521150"/>
                </a:cubicBezTo>
                <a:cubicBezTo>
                  <a:pt x="1600151" y="2519217"/>
                  <a:pt x="1599718" y="2517651"/>
                  <a:pt x="1599118" y="2516451"/>
                </a:cubicBezTo>
                <a:cubicBezTo>
                  <a:pt x="1598518" y="2515251"/>
                  <a:pt x="1597785" y="2514384"/>
                  <a:pt x="1596918" y="2513851"/>
                </a:cubicBezTo>
                <a:cubicBezTo>
                  <a:pt x="1596052" y="2513318"/>
                  <a:pt x="1595085" y="2513051"/>
                  <a:pt x="1594019" y="2513051"/>
                </a:cubicBezTo>
                <a:close/>
                <a:moveTo>
                  <a:pt x="1771022" y="2509251"/>
                </a:moveTo>
                <a:cubicBezTo>
                  <a:pt x="1751290" y="2509251"/>
                  <a:pt x="1734024" y="2512418"/>
                  <a:pt x="1719225" y="2518751"/>
                </a:cubicBezTo>
                <a:cubicBezTo>
                  <a:pt x="1704426" y="2525084"/>
                  <a:pt x="1692093" y="2534083"/>
                  <a:pt x="1682227" y="2545749"/>
                </a:cubicBezTo>
                <a:cubicBezTo>
                  <a:pt x="1672361" y="2557415"/>
                  <a:pt x="1664961" y="2571581"/>
                  <a:pt x="1660028" y="2588246"/>
                </a:cubicBezTo>
                <a:cubicBezTo>
                  <a:pt x="1655095" y="2604912"/>
                  <a:pt x="1652629" y="2623444"/>
                  <a:pt x="1652629" y="2643843"/>
                </a:cubicBezTo>
                <a:cubicBezTo>
                  <a:pt x="1652629" y="2665175"/>
                  <a:pt x="1654896" y="2684041"/>
                  <a:pt x="1659428" y="2700440"/>
                </a:cubicBezTo>
                <a:cubicBezTo>
                  <a:pt x="1663961" y="2716839"/>
                  <a:pt x="1670861" y="2730571"/>
                  <a:pt x="1680127" y="2741637"/>
                </a:cubicBezTo>
                <a:cubicBezTo>
                  <a:pt x="1689393" y="2752703"/>
                  <a:pt x="1701126" y="2761136"/>
                  <a:pt x="1715325" y="2766935"/>
                </a:cubicBezTo>
                <a:cubicBezTo>
                  <a:pt x="1729524" y="2772735"/>
                  <a:pt x="1746356" y="2775635"/>
                  <a:pt x="1765822" y="2775635"/>
                </a:cubicBezTo>
                <a:cubicBezTo>
                  <a:pt x="1785554" y="2775635"/>
                  <a:pt x="1802820" y="2772468"/>
                  <a:pt x="1817619" y="2766136"/>
                </a:cubicBezTo>
                <a:cubicBezTo>
                  <a:pt x="1832418" y="2759803"/>
                  <a:pt x="1844717" y="2750736"/>
                  <a:pt x="1854517" y="2738937"/>
                </a:cubicBezTo>
                <a:cubicBezTo>
                  <a:pt x="1864316" y="2727138"/>
                  <a:pt x="1871682" y="2712839"/>
                  <a:pt x="1876615" y="2696040"/>
                </a:cubicBezTo>
                <a:cubicBezTo>
                  <a:pt x="1881548" y="2679241"/>
                  <a:pt x="1884015" y="2660375"/>
                  <a:pt x="1884015" y="2639443"/>
                </a:cubicBezTo>
                <a:cubicBezTo>
                  <a:pt x="1884015" y="2618511"/>
                  <a:pt x="1881715" y="2599946"/>
                  <a:pt x="1877115" y="2583747"/>
                </a:cubicBezTo>
                <a:cubicBezTo>
                  <a:pt x="1872516" y="2567548"/>
                  <a:pt x="1865516" y="2553948"/>
                  <a:pt x="1856117" y="2542949"/>
                </a:cubicBezTo>
                <a:cubicBezTo>
                  <a:pt x="1846717" y="2531950"/>
                  <a:pt x="1834951" y="2523584"/>
                  <a:pt x="1820819" y="2517851"/>
                </a:cubicBezTo>
                <a:cubicBezTo>
                  <a:pt x="1806686" y="2512118"/>
                  <a:pt x="1790087" y="2509251"/>
                  <a:pt x="1771022" y="2509251"/>
                </a:cubicBezTo>
                <a:close/>
                <a:moveTo>
                  <a:pt x="2177876" y="2055674"/>
                </a:moveTo>
                <a:lnTo>
                  <a:pt x="2206874" y="2055674"/>
                </a:lnTo>
                <a:cubicBezTo>
                  <a:pt x="2213674" y="2055674"/>
                  <a:pt x="2219173" y="2055874"/>
                  <a:pt x="2223373" y="2056274"/>
                </a:cubicBezTo>
                <a:cubicBezTo>
                  <a:pt x="2227573" y="2056674"/>
                  <a:pt x="2231339" y="2057341"/>
                  <a:pt x="2234673" y="2058274"/>
                </a:cubicBezTo>
                <a:cubicBezTo>
                  <a:pt x="2245339" y="2061341"/>
                  <a:pt x="2252938" y="2066374"/>
                  <a:pt x="2257471" y="2073373"/>
                </a:cubicBezTo>
                <a:cubicBezTo>
                  <a:pt x="2262004" y="2080373"/>
                  <a:pt x="2264271" y="2088939"/>
                  <a:pt x="2264271" y="2099072"/>
                </a:cubicBezTo>
                <a:cubicBezTo>
                  <a:pt x="2264271" y="2105338"/>
                  <a:pt x="2263237" y="2111137"/>
                  <a:pt x="2261171" y="2116470"/>
                </a:cubicBezTo>
                <a:cubicBezTo>
                  <a:pt x="2259104" y="2121803"/>
                  <a:pt x="2255871" y="2126437"/>
                  <a:pt x="2251471" y="2130370"/>
                </a:cubicBezTo>
                <a:cubicBezTo>
                  <a:pt x="2247072" y="2134303"/>
                  <a:pt x="2241572" y="2137369"/>
                  <a:pt x="2234972" y="2139569"/>
                </a:cubicBezTo>
                <a:cubicBezTo>
                  <a:pt x="2228373" y="2141769"/>
                  <a:pt x="2220540" y="2142869"/>
                  <a:pt x="2211474" y="2142869"/>
                </a:cubicBezTo>
                <a:lnTo>
                  <a:pt x="2177876" y="2142869"/>
                </a:lnTo>
                <a:close/>
                <a:moveTo>
                  <a:pt x="1130747" y="2052874"/>
                </a:moveTo>
                <a:cubicBezTo>
                  <a:pt x="1145660" y="2052874"/>
                  <a:pt x="1158177" y="2055474"/>
                  <a:pt x="1168296" y="2060674"/>
                </a:cubicBezTo>
                <a:cubicBezTo>
                  <a:pt x="1178415" y="2065874"/>
                  <a:pt x="1186504" y="2073106"/>
                  <a:pt x="1192563" y="2082373"/>
                </a:cubicBezTo>
                <a:cubicBezTo>
                  <a:pt x="1198622" y="2091639"/>
                  <a:pt x="1202950" y="2102571"/>
                  <a:pt x="1205547" y="2115171"/>
                </a:cubicBezTo>
                <a:cubicBezTo>
                  <a:pt x="1208144" y="2127770"/>
                  <a:pt x="1209442" y="2141402"/>
                  <a:pt x="1209442" y="2156068"/>
                </a:cubicBezTo>
                <a:cubicBezTo>
                  <a:pt x="1209442" y="2170067"/>
                  <a:pt x="1208110" y="2183333"/>
                  <a:pt x="1205447" y="2195866"/>
                </a:cubicBezTo>
                <a:cubicBezTo>
                  <a:pt x="1202784" y="2208398"/>
                  <a:pt x="1198323" y="2219431"/>
                  <a:pt x="1192065" y="2228964"/>
                </a:cubicBezTo>
                <a:cubicBezTo>
                  <a:pt x="1185807" y="2238496"/>
                  <a:pt x="1177551" y="2246063"/>
                  <a:pt x="1167298" y="2251662"/>
                </a:cubicBezTo>
                <a:cubicBezTo>
                  <a:pt x="1157044" y="2257262"/>
                  <a:pt x="1144394" y="2260062"/>
                  <a:pt x="1129347" y="2260062"/>
                </a:cubicBezTo>
                <a:cubicBezTo>
                  <a:pt x="1114169" y="2260062"/>
                  <a:pt x="1101553" y="2257495"/>
                  <a:pt x="1091499" y="2252362"/>
                </a:cubicBezTo>
                <a:cubicBezTo>
                  <a:pt x="1081446" y="2247229"/>
                  <a:pt x="1073423" y="2240030"/>
                  <a:pt x="1067430" y="2230764"/>
                </a:cubicBezTo>
                <a:cubicBezTo>
                  <a:pt x="1061438" y="2221497"/>
                  <a:pt x="1057177" y="2210465"/>
                  <a:pt x="1054647" y="2197666"/>
                </a:cubicBezTo>
                <a:cubicBezTo>
                  <a:pt x="1052117" y="2184866"/>
                  <a:pt x="1050852" y="2170867"/>
                  <a:pt x="1050852" y="2155668"/>
                </a:cubicBezTo>
                <a:cubicBezTo>
                  <a:pt x="1050852" y="2141936"/>
                  <a:pt x="1052217" y="2128836"/>
                  <a:pt x="1054947" y="2116370"/>
                </a:cubicBezTo>
                <a:cubicBezTo>
                  <a:pt x="1057677" y="2103905"/>
                  <a:pt x="1062204" y="2093005"/>
                  <a:pt x="1068529" y="2083673"/>
                </a:cubicBezTo>
                <a:cubicBezTo>
                  <a:pt x="1074853" y="2074340"/>
                  <a:pt x="1083076" y="2066874"/>
                  <a:pt x="1093196" y="2061274"/>
                </a:cubicBezTo>
                <a:cubicBezTo>
                  <a:pt x="1103316" y="2055674"/>
                  <a:pt x="1115833" y="2052874"/>
                  <a:pt x="1130747" y="2052874"/>
                </a:cubicBezTo>
                <a:close/>
                <a:moveTo>
                  <a:pt x="2376055" y="2027276"/>
                </a:moveTo>
                <a:cubicBezTo>
                  <a:pt x="2374988" y="2027276"/>
                  <a:pt x="2374021" y="2027543"/>
                  <a:pt x="2373155" y="2028076"/>
                </a:cubicBezTo>
                <a:cubicBezTo>
                  <a:pt x="2372288" y="2028609"/>
                  <a:pt x="2371588" y="2029476"/>
                  <a:pt x="2371055" y="2030676"/>
                </a:cubicBezTo>
                <a:cubicBezTo>
                  <a:pt x="2370522" y="2031876"/>
                  <a:pt x="2370088" y="2033442"/>
                  <a:pt x="2369755" y="2035375"/>
                </a:cubicBezTo>
                <a:cubicBezTo>
                  <a:pt x="2369422" y="2037309"/>
                  <a:pt x="2369255" y="2039542"/>
                  <a:pt x="2369255" y="2042075"/>
                </a:cubicBezTo>
                <a:cubicBezTo>
                  <a:pt x="2369255" y="2044608"/>
                  <a:pt x="2369422" y="2046808"/>
                  <a:pt x="2369755" y="2048675"/>
                </a:cubicBezTo>
                <a:cubicBezTo>
                  <a:pt x="2370088" y="2050541"/>
                  <a:pt x="2370522" y="2052041"/>
                  <a:pt x="2371055" y="2053174"/>
                </a:cubicBezTo>
                <a:cubicBezTo>
                  <a:pt x="2371588" y="2054308"/>
                  <a:pt x="2372288" y="2055141"/>
                  <a:pt x="2373155" y="2055674"/>
                </a:cubicBezTo>
                <a:cubicBezTo>
                  <a:pt x="2374021" y="2056207"/>
                  <a:pt x="2374988" y="2056474"/>
                  <a:pt x="2376055" y="2056474"/>
                </a:cubicBezTo>
                <a:lnTo>
                  <a:pt x="2448850" y="2056474"/>
                </a:lnTo>
                <a:lnTo>
                  <a:pt x="2448850" y="2280860"/>
                </a:lnTo>
                <a:cubicBezTo>
                  <a:pt x="2448850" y="2281927"/>
                  <a:pt x="2449117" y="2282860"/>
                  <a:pt x="2449650" y="2283660"/>
                </a:cubicBezTo>
                <a:cubicBezTo>
                  <a:pt x="2450183" y="2284460"/>
                  <a:pt x="2451116" y="2285094"/>
                  <a:pt x="2452450" y="2285560"/>
                </a:cubicBezTo>
                <a:cubicBezTo>
                  <a:pt x="2453783" y="2286027"/>
                  <a:pt x="2455583" y="2286427"/>
                  <a:pt x="2457850" y="2286760"/>
                </a:cubicBezTo>
                <a:cubicBezTo>
                  <a:pt x="2460116" y="2287093"/>
                  <a:pt x="2462849" y="2287260"/>
                  <a:pt x="2466049" y="2287260"/>
                </a:cubicBezTo>
                <a:cubicBezTo>
                  <a:pt x="2469382" y="2287260"/>
                  <a:pt x="2472149" y="2287093"/>
                  <a:pt x="2474349" y="2286760"/>
                </a:cubicBezTo>
                <a:cubicBezTo>
                  <a:pt x="2476548" y="2286427"/>
                  <a:pt x="2478315" y="2286027"/>
                  <a:pt x="2479648" y="2285560"/>
                </a:cubicBezTo>
                <a:cubicBezTo>
                  <a:pt x="2480982" y="2285094"/>
                  <a:pt x="2481915" y="2284460"/>
                  <a:pt x="2482448" y="2283660"/>
                </a:cubicBezTo>
                <a:cubicBezTo>
                  <a:pt x="2482981" y="2282860"/>
                  <a:pt x="2483248" y="2281927"/>
                  <a:pt x="2483248" y="2280860"/>
                </a:cubicBezTo>
                <a:lnTo>
                  <a:pt x="2483248" y="2056474"/>
                </a:lnTo>
                <a:lnTo>
                  <a:pt x="2556044" y="2056474"/>
                </a:lnTo>
                <a:cubicBezTo>
                  <a:pt x="2557110" y="2056474"/>
                  <a:pt x="2558077" y="2056207"/>
                  <a:pt x="2558943" y="2055674"/>
                </a:cubicBezTo>
                <a:cubicBezTo>
                  <a:pt x="2559810" y="2055141"/>
                  <a:pt x="2560543" y="2054308"/>
                  <a:pt x="2561143" y="2053174"/>
                </a:cubicBezTo>
                <a:cubicBezTo>
                  <a:pt x="2561743" y="2052041"/>
                  <a:pt x="2562177" y="2050541"/>
                  <a:pt x="2562443" y="2048675"/>
                </a:cubicBezTo>
                <a:cubicBezTo>
                  <a:pt x="2562710" y="2046808"/>
                  <a:pt x="2562843" y="2044608"/>
                  <a:pt x="2562843" y="2042075"/>
                </a:cubicBezTo>
                <a:cubicBezTo>
                  <a:pt x="2562843" y="2039542"/>
                  <a:pt x="2562710" y="2037309"/>
                  <a:pt x="2562443" y="2035375"/>
                </a:cubicBezTo>
                <a:cubicBezTo>
                  <a:pt x="2562177" y="2033442"/>
                  <a:pt x="2561743" y="2031876"/>
                  <a:pt x="2561143" y="2030676"/>
                </a:cubicBezTo>
                <a:cubicBezTo>
                  <a:pt x="2560543" y="2029476"/>
                  <a:pt x="2559810" y="2028609"/>
                  <a:pt x="2558943" y="2028076"/>
                </a:cubicBezTo>
                <a:cubicBezTo>
                  <a:pt x="2558077" y="2027543"/>
                  <a:pt x="2557110" y="2027276"/>
                  <a:pt x="2556044" y="2027276"/>
                </a:cubicBezTo>
                <a:close/>
                <a:moveTo>
                  <a:pt x="2156277" y="2027276"/>
                </a:moveTo>
                <a:cubicBezTo>
                  <a:pt x="2153211" y="2027276"/>
                  <a:pt x="2150311" y="2028309"/>
                  <a:pt x="2147578" y="2030376"/>
                </a:cubicBezTo>
                <a:cubicBezTo>
                  <a:pt x="2144845" y="2032442"/>
                  <a:pt x="2143478" y="2036075"/>
                  <a:pt x="2143478" y="2041275"/>
                </a:cubicBezTo>
                <a:lnTo>
                  <a:pt x="2143478" y="2280860"/>
                </a:lnTo>
                <a:cubicBezTo>
                  <a:pt x="2143478" y="2281927"/>
                  <a:pt x="2143745" y="2282860"/>
                  <a:pt x="2144278" y="2283660"/>
                </a:cubicBezTo>
                <a:cubicBezTo>
                  <a:pt x="2144811" y="2284460"/>
                  <a:pt x="2145745" y="2285094"/>
                  <a:pt x="2147078" y="2285560"/>
                </a:cubicBezTo>
                <a:cubicBezTo>
                  <a:pt x="2148411" y="2286027"/>
                  <a:pt x="2150178" y="2286427"/>
                  <a:pt x="2152378" y="2286760"/>
                </a:cubicBezTo>
                <a:cubicBezTo>
                  <a:pt x="2154577" y="2287093"/>
                  <a:pt x="2157344" y="2287260"/>
                  <a:pt x="2160677" y="2287260"/>
                </a:cubicBezTo>
                <a:cubicBezTo>
                  <a:pt x="2164010" y="2287260"/>
                  <a:pt x="2166777" y="2287093"/>
                  <a:pt x="2168977" y="2286760"/>
                </a:cubicBezTo>
                <a:cubicBezTo>
                  <a:pt x="2171176" y="2286427"/>
                  <a:pt x="2172910" y="2286027"/>
                  <a:pt x="2174176" y="2285560"/>
                </a:cubicBezTo>
                <a:cubicBezTo>
                  <a:pt x="2175443" y="2285094"/>
                  <a:pt x="2176376" y="2284460"/>
                  <a:pt x="2176976" y="2283660"/>
                </a:cubicBezTo>
                <a:cubicBezTo>
                  <a:pt x="2177576" y="2282860"/>
                  <a:pt x="2177876" y="2281927"/>
                  <a:pt x="2177876" y="2280860"/>
                </a:cubicBezTo>
                <a:lnTo>
                  <a:pt x="2177876" y="2170667"/>
                </a:lnTo>
                <a:lnTo>
                  <a:pt x="2200875" y="2170667"/>
                </a:lnTo>
                <a:cubicBezTo>
                  <a:pt x="2208741" y="2170667"/>
                  <a:pt x="2215474" y="2171834"/>
                  <a:pt x="2221073" y="2174167"/>
                </a:cubicBezTo>
                <a:cubicBezTo>
                  <a:pt x="2226673" y="2176500"/>
                  <a:pt x="2231539" y="2179767"/>
                  <a:pt x="2235672" y="2183966"/>
                </a:cubicBezTo>
                <a:cubicBezTo>
                  <a:pt x="2239806" y="2188166"/>
                  <a:pt x="2243372" y="2193166"/>
                  <a:pt x="2246372" y="2198965"/>
                </a:cubicBezTo>
                <a:cubicBezTo>
                  <a:pt x="2249372" y="2204765"/>
                  <a:pt x="2252271" y="2211131"/>
                  <a:pt x="2255071" y="2218064"/>
                </a:cubicBezTo>
                <a:lnTo>
                  <a:pt x="2278870" y="2279061"/>
                </a:lnTo>
                <a:cubicBezTo>
                  <a:pt x="2279403" y="2280660"/>
                  <a:pt x="2280036" y="2281994"/>
                  <a:pt x="2280770" y="2283060"/>
                </a:cubicBezTo>
                <a:cubicBezTo>
                  <a:pt x="2281503" y="2284127"/>
                  <a:pt x="2282536" y="2284960"/>
                  <a:pt x="2283870" y="2285560"/>
                </a:cubicBezTo>
                <a:cubicBezTo>
                  <a:pt x="2285203" y="2286160"/>
                  <a:pt x="2286969" y="2286593"/>
                  <a:pt x="2289169" y="2286860"/>
                </a:cubicBezTo>
                <a:cubicBezTo>
                  <a:pt x="2291369" y="2287127"/>
                  <a:pt x="2294202" y="2287260"/>
                  <a:pt x="2297669" y="2287260"/>
                </a:cubicBezTo>
                <a:cubicBezTo>
                  <a:pt x="2301668" y="2287260"/>
                  <a:pt x="2304868" y="2287127"/>
                  <a:pt x="2307268" y="2286860"/>
                </a:cubicBezTo>
                <a:cubicBezTo>
                  <a:pt x="2309668" y="2286593"/>
                  <a:pt x="2311534" y="2286193"/>
                  <a:pt x="2312868" y="2285660"/>
                </a:cubicBezTo>
                <a:cubicBezTo>
                  <a:pt x="2314201" y="2285127"/>
                  <a:pt x="2315068" y="2284460"/>
                  <a:pt x="2315468" y="2283660"/>
                </a:cubicBezTo>
                <a:cubicBezTo>
                  <a:pt x="2315867" y="2282860"/>
                  <a:pt x="2316067" y="2281927"/>
                  <a:pt x="2316067" y="2280860"/>
                </a:cubicBezTo>
                <a:cubicBezTo>
                  <a:pt x="2316067" y="2279794"/>
                  <a:pt x="2315801" y="2278294"/>
                  <a:pt x="2315268" y="2276361"/>
                </a:cubicBezTo>
                <a:cubicBezTo>
                  <a:pt x="2314734" y="2274428"/>
                  <a:pt x="2313534" y="2271061"/>
                  <a:pt x="2311668" y="2266261"/>
                </a:cubicBezTo>
                <a:lnTo>
                  <a:pt x="2288469" y="2209265"/>
                </a:lnTo>
                <a:cubicBezTo>
                  <a:pt x="2285803" y="2202732"/>
                  <a:pt x="2283136" y="2196866"/>
                  <a:pt x="2280470" y="2191666"/>
                </a:cubicBezTo>
                <a:cubicBezTo>
                  <a:pt x="2277803" y="2186466"/>
                  <a:pt x="2274970" y="2181866"/>
                  <a:pt x="2271970" y="2177867"/>
                </a:cubicBezTo>
                <a:cubicBezTo>
                  <a:pt x="2268970" y="2173867"/>
                  <a:pt x="2265737" y="2170434"/>
                  <a:pt x="2262271" y="2167567"/>
                </a:cubicBezTo>
                <a:cubicBezTo>
                  <a:pt x="2258804" y="2164701"/>
                  <a:pt x="2254938" y="2162334"/>
                  <a:pt x="2250672" y="2160468"/>
                </a:cubicBezTo>
                <a:cubicBezTo>
                  <a:pt x="2258271" y="2157801"/>
                  <a:pt x="2265137" y="2154535"/>
                  <a:pt x="2271270" y="2150668"/>
                </a:cubicBezTo>
                <a:cubicBezTo>
                  <a:pt x="2277403" y="2146802"/>
                  <a:pt x="2282670" y="2142236"/>
                  <a:pt x="2287069" y="2136969"/>
                </a:cubicBezTo>
                <a:cubicBezTo>
                  <a:pt x="2291469" y="2131703"/>
                  <a:pt x="2294836" y="2125637"/>
                  <a:pt x="2297169" y="2118770"/>
                </a:cubicBezTo>
                <a:cubicBezTo>
                  <a:pt x="2299502" y="2111904"/>
                  <a:pt x="2300668" y="2104138"/>
                  <a:pt x="2300668" y="2095472"/>
                </a:cubicBezTo>
                <a:cubicBezTo>
                  <a:pt x="2300668" y="2086539"/>
                  <a:pt x="2299369" y="2078373"/>
                  <a:pt x="2296769" y="2070973"/>
                </a:cubicBezTo>
                <a:cubicBezTo>
                  <a:pt x="2294169" y="2063574"/>
                  <a:pt x="2290269" y="2057007"/>
                  <a:pt x="2285069" y="2051274"/>
                </a:cubicBezTo>
                <a:cubicBezTo>
                  <a:pt x="2279870" y="2045542"/>
                  <a:pt x="2273437" y="2040808"/>
                  <a:pt x="2265771" y="2037075"/>
                </a:cubicBezTo>
                <a:cubicBezTo>
                  <a:pt x="2258105" y="2033342"/>
                  <a:pt x="2249272" y="2030609"/>
                  <a:pt x="2239272" y="2028876"/>
                </a:cubicBezTo>
                <a:cubicBezTo>
                  <a:pt x="2235806" y="2028476"/>
                  <a:pt x="2231906" y="2028109"/>
                  <a:pt x="2227573" y="2027776"/>
                </a:cubicBezTo>
                <a:cubicBezTo>
                  <a:pt x="2223240" y="2027443"/>
                  <a:pt x="2217807" y="2027276"/>
                  <a:pt x="2211274" y="2027276"/>
                </a:cubicBezTo>
                <a:close/>
                <a:moveTo>
                  <a:pt x="1918152" y="2027276"/>
                </a:moveTo>
                <a:cubicBezTo>
                  <a:pt x="1915086" y="2027276"/>
                  <a:pt x="1912186" y="2028309"/>
                  <a:pt x="1909453" y="2030376"/>
                </a:cubicBezTo>
                <a:cubicBezTo>
                  <a:pt x="1906720" y="2032442"/>
                  <a:pt x="1905353" y="2036075"/>
                  <a:pt x="1905353" y="2041275"/>
                </a:cubicBezTo>
                <a:lnTo>
                  <a:pt x="1905353" y="2272061"/>
                </a:lnTo>
                <a:cubicBezTo>
                  <a:pt x="1905353" y="2277261"/>
                  <a:pt x="1906720" y="2280894"/>
                  <a:pt x="1909453" y="2282960"/>
                </a:cubicBezTo>
                <a:cubicBezTo>
                  <a:pt x="1912186" y="2285027"/>
                  <a:pt x="1915086" y="2286060"/>
                  <a:pt x="1918152" y="2286060"/>
                </a:cubicBezTo>
                <a:lnTo>
                  <a:pt x="2042345" y="2286060"/>
                </a:lnTo>
                <a:cubicBezTo>
                  <a:pt x="2043411" y="2286060"/>
                  <a:pt x="2044378" y="2285794"/>
                  <a:pt x="2045245" y="2285260"/>
                </a:cubicBezTo>
                <a:cubicBezTo>
                  <a:pt x="2046111" y="2284727"/>
                  <a:pt x="2046878" y="2283860"/>
                  <a:pt x="2047544" y="2282660"/>
                </a:cubicBezTo>
                <a:cubicBezTo>
                  <a:pt x="2048211" y="2281460"/>
                  <a:pt x="2048678" y="2279961"/>
                  <a:pt x="2048944" y="2278161"/>
                </a:cubicBezTo>
                <a:cubicBezTo>
                  <a:pt x="2049211" y="2276361"/>
                  <a:pt x="2049344" y="2274261"/>
                  <a:pt x="2049344" y="2271861"/>
                </a:cubicBezTo>
                <a:cubicBezTo>
                  <a:pt x="2049344" y="2269194"/>
                  <a:pt x="2049211" y="2266961"/>
                  <a:pt x="2048944" y="2265161"/>
                </a:cubicBezTo>
                <a:cubicBezTo>
                  <a:pt x="2048678" y="2263362"/>
                  <a:pt x="2048211" y="2261895"/>
                  <a:pt x="2047544" y="2260762"/>
                </a:cubicBezTo>
                <a:cubicBezTo>
                  <a:pt x="2046878" y="2259628"/>
                  <a:pt x="2046111" y="2258795"/>
                  <a:pt x="2045245" y="2258262"/>
                </a:cubicBezTo>
                <a:cubicBezTo>
                  <a:pt x="2044378" y="2257729"/>
                  <a:pt x="2043411" y="2257462"/>
                  <a:pt x="2042345" y="2257462"/>
                </a:cubicBezTo>
                <a:lnTo>
                  <a:pt x="1939751" y="2257462"/>
                </a:lnTo>
                <a:lnTo>
                  <a:pt x="1939751" y="2164868"/>
                </a:lnTo>
                <a:lnTo>
                  <a:pt x="2026546" y="2164868"/>
                </a:lnTo>
                <a:cubicBezTo>
                  <a:pt x="2027612" y="2164868"/>
                  <a:pt x="2028579" y="2164634"/>
                  <a:pt x="2029445" y="2164168"/>
                </a:cubicBezTo>
                <a:cubicBezTo>
                  <a:pt x="2030312" y="2163701"/>
                  <a:pt x="2031045" y="2162934"/>
                  <a:pt x="2031645" y="2161868"/>
                </a:cubicBezTo>
                <a:cubicBezTo>
                  <a:pt x="2032245" y="2160801"/>
                  <a:pt x="2032679" y="2159401"/>
                  <a:pt x="2032945" y="2157668"/>
                </a:cubicBezTo>
                <a:cubicBezTo>
                  <a:pt x="2033212" y="2155935"/>
                  <a:pt x="2033345" y="2153868"/>
                  <a:pt x="2033345" y="2151468"/>
                </a:cubicBezTo>
                <a:cubicBezTo>
                  <a:pt x="2033345" y="2148935"/>
                  <a:pt x="2033212" y="2146735"/>
                  <a:pt x="2032945" y="2144869"/>
                </a:cubicBezTo>
                <a:cubicBezTo>
                  <a:pt x="2032679" y="2143002"/>
                  <a:pt x="2032245" y="2141536"/>
                  <a:pt x="2031645" y="2140469"/>
                </a:cubicBezTo>
                <a:cubicBezTo>
                  <a:pt x="2031045" y="2139402"/>
                  <a:pt x="2030312" y="2138569"/>
                  <a:pt x="2029445" y="2137969"/>
                </a:cubicBezTo>
                <a:cubicBezTo>
                  <a:pt x="2028579" y="2137369"/>
                  <a:pt x="2027612" y="2137069"/>
                  <a:pt x="2026546" y="2137069"/>
                </a:cubicBezTo>
                <a:lnTo>
                  <a:pt x="1939751" y="2137069"/>
                </a:lnTo>
                <a:lnTo>
                  <a:pt x="1939751" y="2055874"/>
                </a:lnTo>
                <a:lnTo>
                  <a:pt x="2040945" y="2055874"/>
                </a:lnTo>
                <a:cubicBezTo>
                  <a:pt x="2042011" y="2055874"/>
                  <a:pt x="2042978" y="2055607"/>
                  <a:pt x="2043845" y="2055074"/>
                </a:cubicBezTo>
                <a:cubicBezTo>
                  <a:pt x="2044711" y="2054541"/>
                  <a:pt x="2045411" y="2053708"/>
                  <a:pt x="2045944" y="2052574"/>
                </a:cubicBezTo>
                <a:cubicBezTo>
                  <a:pt x="2046478" y="2051441"/>
                  <a:pt x="2046911" y="2049974"/>
                  <a:pt x="2047244" y="2048175"/>
                </a:cubicBezTo>
                <a:cubicBezTo>
                  <a:pt x="2047578" y="2046375"/>
                  <a:pt x="2047744" y="2044275"/>
                  <a:pt x="2047744" y="2041875"/>
                </a:cubicBezTo>
                <a:cubicBezTo>
                  <a:pt x="2047744" y="2039208"/>
                  <a:pt x="2047578" y="2036975"/>
                  <a:pt x="2047244" y="2035175"/>
                </a:cubicBezTo>
                <a:cubicBezTo>
                  <a:pt x="2046911" y="2033376"/>
                  <a:pt x="2046478" y="2031876"/>
                  <a:pt x="2045944" y="2030676"/>
                </a:cubicBezTo>
                <a:cubicBezTo>
                  <a:pt x="2045411" y="2029476"/>
                  <a:pt x="2044711" y="2028609"/>
                  <a:pt x="2043845" y="2028076"/>
                </a:cubicBezTo>
                <a:cubicBezTo>
                  <a:pt x="2042978" y="2027543"/>
                  <a:pt x="2042011" y="2027276"/>
                  <a:pt x="2040945" y="2027276"/>
                </a:cubicBezTo>
                <a:close/>
                <a:moveTo>
                  <a:pt x="1512558" y="2026676"/>
                </a:moveTo>
                <a:cubicBezTo>
                  <a:pt x="1509041" y="2026676"/>
                  <a:pt x="1506192" y="2026809"/>
                  <a:pt x="1504011" y="2027076"/>
                </a:cubicBezTo>
                <a:cubicBezTo>
                  <a:pt x="1501830" y="2027343"/>
                  <a:pt x="1500071" y="2027776"/>
                  <a:pt x="1498735" y="2028376"/>
                </a:cubicBezTo>
                <a:cubicBezTo>
                  <a:pt x="1497399" y="2028976"/>
                  <a:pt x="1496449" y="2029676"/>
                  <a:pt x="1495887" y="2030476"/>
                </a:cubicBezTo>
                <a:cubicBezTo>
                  <a:pt x="1495324" y="2031276"/>
                  <a:pt x="1495043" y="2032142"/>
                  <a:pt x="1495043" y="2033076"/>
                </a:cubicBezTo>
                <a:lnTo>
                  <a:pt x="1495043" y="2173467"/>
                </a:lnTo>
                <a:cubicBezTo>
                  <a:pt x="1495043" y="2184000"/>
                  <a:pt x="1495077" y="2194966"/>
                  <a:pt x="1495143" y="2206365"/>
                </a:cubicBezTo>
                <a:cubicBezTo>
                  <a:pt x="1495210" y="2217764"/>
                  <a:pt x="1495377" y="2228730"/>
                  <a:pt x="1495643" y="2239263"/>
                </a:cubicBezTo>
                <a:lnTo>
                  <a:pt x="1495443" y="2239263"/>
                </a:lnTo>
                <a:cubicBezTo>
                  <a:pt x="1492350" y="2232997"/>
                  <a:pt x="1489225" y="2226764"/>
                  <a:pt x="1486069" y="2220564"/>
                </a:cubicBezTo>
                <a:cubicBezTo>
                  <a:pt x="1482913" y="2214365"/>
                  <a:pt x="1479724" y="2208065"/>
                  <a:pt x="1476502" y="2201665"/>
                </a:cubicBezTo>
                <a:cubicBezTo>
                  <a:pt x="1473280" y="2195266"/>
                  <a:pt x="1469930" y="2188766"/>
                  <a:pt x="1466451" y="2182166"/>
                </a:cubicBezTo>
                <a:cubicBezTo>
                  <a:pt x="1462972" y="2175567"/>
                  <a:pt x="1459364" y="2168801"/>
                  <a:pt x="1455627" y="2161868"/>
                </a:cubicBezTo>
                <a:lnTo>
                  <a:pt x="1394937" y="2048275"/>
                </a:lnTo>
                <a:cubicBezTo>
                  <a:pt x="1392745" y="2044142"/>
                  <a:pt x="1390652" y="2040708"/>
                  <a:pt x="1388656" y="2037975"/>
                </a:cubicBezTo>
                <a:cubicBezTo>
                  <a:pt x="1386660" y="2035242"/>
                  <a:pt x="1384596" y="2033109"/>
                  <a:pt x="1382464" y="2031576"/>
                </a:cubicBezTo>
                <a:cubicBezTo>
                  <a:pt x="1380332" y="2030042"/>
                  <a:pt x="1377924" y="2028942"/>
                  <a:pt x="1375240" y="2028276"/>
                </a:cubicBezTo>
                <a:cubicBezTo>
                  <a:pt x="1372555" y="2027609"/>
                  <a:pt x="1369219" y="2027276"/>
                  <a:pt x="1365229" y="2027276"/>
                </a:cubicBezTo>
                <a:lnTo>
                  <a:pt x="1348302" y="2027276"/>
                </a:lnTo>
                <a:cubicBezTo>
                  <a:pt x="1344725" y="2027276"/>
                  <a:pt x="1341423" y="2028409"/>
                  <a:pt x="1338395" y="2030676"/>
                </a:cubicBezTo>
                <a:cubicBezTo>
                  <a:pt x="1335367" y="2032942"/>
                  <a:pt x="1333853" y="2036742"/>
                  <a:pt x="1333853" y="2042075"/>
                </a:cubicBezTo>
                <a:lnTo>
                  <a:pt x="1333853" y="2280860"/>
                </a:lnTo>
                <a:cubicBezTo>
                  <a:pt x="1333853" y="2281794"/>
                  <a:pt x="1334134" y="2282694"/>
                  <a:pt x="1334697" y="2283560"/>
                </a:cubicBezTo>
                <a:cubicBezTo>
                  <a:pt x="1335259" y="2284427"/>
                  <a:pt x="1336174" y="2285094"/>
                  <a:pt x="1337440" y="2285560"/>
                </a:cubicBezTo>
                <a:cubicBezTo>
                  <a:pt x="1338707" y="2286027"/>
                  <a:pt x="1340430" y="2286427"/>
                  <a:pt x="1342610" y="2286760"/>
                </a:cubicBezTo>
                <a:cubicBezTo>
                  <a:pt x="1344790" y="2287093"/>
                  <a:pt x="1347569" y="2287260"/>
                  <a:pt x="1350946" y="2287260"/>
                </a:cubicBezTo>
                <a:cubicBezTo>
                  <a:pt x="1354323" y="2287260"/>
                  <a:pt x="1357102" y="2287093"/>
                  <a:pt x="1359283" y="2286760"/>
                </a:cubicBezTo>
                <a:cubicBezTo>
                  <a:pt x="1361464" y="2286427"/>
                  <a:pt x="1363223" y="2286027"/>
                  <a:pt x="1364559" y="2285560"/>
                </a:cubicBezTo>
                <a:cubicBezTo>
                  <a:pt x="1365895" y="2285094"/>
                  <a:pt x="1366845" y="2284427"/>
                  <a:pt x="1367407" y="2283560"/>
                </a:cubicBezTo>
                <a:cubicBezTo>
                  <a:pt x="1367970" y="2282694"/>
                  <a:pt x="1368251" y="2281794"/>
                  <a:pt x="1368251" y="2280860"/>
                </a:cubicBezTo>
                <a:lnTo>
                  <a:pt x="1368251" y="2124670"/>
                </a:lnTo>
                <a:cubicBezTo>
                  <a:pt x="1368251" y="2114804"/>
                  <a:pt x="1368184" y="2104871"/>
                  <a:pt x="1368051" y="2094872"/>
                </a:cubicBezTo>
                <a:cubicBezTo>
                  <a:pt x="1367918" y="2084872"/>
                  <a:pt x="1367718" y="2075073"/>
                  <a:pt x="1367451" y="2065474"/>
                </a:cubicBezTo>
                <a:lnTo>
                  <a:pt x="1367851" y="2065474"/>
                </a:lnTo>
                <a:cubicBezTo>
                  <a:pt x="1371463" y="2073340"/>
                  <a:pt x="1375366" y="2081439"/>
                  <a:pt x="1379558" y="2089772"/>
                </a:cubicBezTo>
                <a:cubicBezTo>
                  <a:pt x="1383750" y="2098105"/>
                  <a:pt x="1387910" y="2106071"/>
                  <a:pt x="1392037" y="2113671"/>
                </a:cubicBezTo>
                <a:lnTo>
                  <a:pt x="1470982" y="2260862"/>
                </a:lnTo>
                <a:cubicBezTo>
                  <a:pt x="1473690" y="2266061"/>
                  <a:pt x="1476251" y="2270328"/>
                  <a:pt x="1478664" y="2273661"/>
                </a:cubicBezTo>
                <a:cubicBezTo>
                  <a:pt x="1481078" y="2276994"/>
                  <a:pt x="1483491" y="2279627"/>
                  <a:pt x="1485903" y="2281560"/>
                </a:cubicBezTo>
                <a:cubicBezTo>
                  <a:pt x="1488315" y="2283494"/>
                  <a:pt x="1490866" y="2284827"/>
                  <a:pt x="1493556" y="2285560"/>
                </a:cubicBezTo>
                <a:cubicBezTo>
                  <a:pt x="1496245" y="2286293"/>
                  <a:pt x="1499383" y="2286660"/>
                  <a:pt x="1502968" y="2286660"/>
                </a:cubicBezTo>
                <a:lnTo>
                  <a:pt x="1514342" y="2286660"/>
                </a:lnTo>
                <a:cubicBezTo>
                  <a:pt x="1516136" y="2286660"/>
                  <a:pt x="1517929" y="2286393"/>
                  <a:pt x="1519721" y="2285860"/>
                </a:cubicBezTo>
                <a:cubicBezTo>
                  <a:pt x="1521514" y="2285327"/>
                  <a:pt x="1523134" y="2284460"/>
                  <a:pt x="1524582" y="2283260"/>
                </a:cubicBezTo>
                <a:cubicBezTo>
                  <a:pt x="1526030" y="2282060"/>
                  <a:pt x="1527202" y="2280527"/>
                  <a:pt x="1528097" y="2278661"/>
                </a:cubicBezTo>
                <a:cubicBezTo>
                  <a:pt x="1528993" y="2276794"/>
                  <a:pt x="1529441" y="2274528"/>
                  <a:pt x="1529441" y="2271861"/>
                </a:cubicBezTo>
                <a:lnTo>
                  <a:pt x="1529441" y="2033076"/>
                </a:lnTo>
                <a:cubicBezTo>
                  <a:pt x="1529441" y="2032142"/>
                  <a:pt x="1529160" y="2031276"/>
                  <a:pt x="1528597" y="2030476"/>
                </a:cubicBezTo>
                <a:cubicBezTo>
                  <a:pt x="1528035" y="2029676"/>
                  <a:pt x="1527120" y="2028976"/>
                  <a:pt x="1525854" y="2028376"/>
                </a:cubicBezTo>
                <a:cubicBezTo>
                  <a:pt x="1524587" y="2027776"/>
                  <a:pt x="1522828" y="2027343"/>
                  <a:pt x="1520578" y="2027076"/>
                </a:cubicBezTo>
                <a:cubicBezTo>
                  <a:pt x="1518327" y="2026809"/>
                  <a:pt x="1515653" y="2026676"/>
                  <a:pt x="1512558" y="2026676"/>
                </a:cubicBezTo>
                <a:close/>
                <a:moveTo>
                  <a:pt x="1629454" y="2026076"/>
                </a:moveTo>
                <a:cubicBezTo>
                  <a:pt x="1624920" y="2026076"/>
                  <a:pt x="1621321" y="2026209"/>
                  <a:pt x="1618654" y="2026476"/>
                </a:cubicBezTo>
                <a:cubicBezTo>
                  <a:pt x="1615988" y="2026743"/>
                  <a:pt x="1614054" y="2027343"/>
                  <a:pt x="1612855" y="2028276"/>
                </a:cubicBezTo>
                <a:cubicBezTo>
                  <a:pt x="1611655" y="2029209"/>
                  <a:pt x="1611088" y="2030576"/>
                  <a:pt x="1611155" y="2032376"/>
                </a:cubicBezTo>
                <a:cubicBezTo>
                  <a:pt x="1611221" y="2034175"/>
                  <a:pt x="1611788" y="2036542"/>
                  <a:pt x="1612855" y="2039475"/>
                </a:cubicBezTo>
                <a:lnTo>
                  <a:pt x="1697449" y="2279861"/>
                </a:lnTo>
                <a:cubicBezTo>
                  <a:pt x="1697849" y="2280927"/>
                  <a:pt x="1698283" y="2281827"/>
                  <a:pt x="1698749" y="2282560"/>
                </a:cubicBezTo>
                <a:cubicBezTo>
                  <a:pt x="1699216" y="2283294"/>
                  <a:pt x="1699849" y="2283927"/>
                  <a:pt x="1700649" y="2284460"/>
                </a:cubicBezTo>
                <a:cubicBezTo>
                  <a:pt x="1701449" y="2284994"/>
                  <a:pt x="1702416" y="2285427"/>
                  <a:pt x="1703549" y="2285760"/>
                </a:cubicBezTo>
                <a:cubicBezTo>
                  <a:pt x="1704682" y="2286093"/>
                  <a:pt x="1706049" y="2286393"/>
                  <a:pt x="1707649" y="2286660"/>
                </a:cubicBezTo>
                <a:cubicBezTo>
                  <a:pt x="1709249" y="2286927"/>
                  <a:pt x="1711149" y="2287093"/>
                  <a:pt x="1713348" y="2287160"/>
                </a:cubicBezTo>
                <a:cubicBezTo>
                  <a:pt x="1715548" y="2287227"/>
                  <a:pt x="1718115" y="2287260"/>
                  <a:pt x="1721048" y="2287260"/>
                </a:cubicBezTo>
                <a:cubicBezTo>
                  <a:pt x="1724914" y="2287260"/>
                  <a:pt x="1728147" y="2287160"/>
                  <a:pt x="1730747" y="2286960"/>
                </a:cubicBezTo>
                <a:cubicBezTo>
                  <a:pt x="1733347" y="2286760"/>
                  <a:pt x="1735480" y="2286393"/>
                  <a:pt x="1737147" y="2285860"/>
                </a:cubicBezTo>
                <a:cubicBezTo>
                  <a:pt x="1738814" y="2285327"/>
                  <a:pt x="1740113" y="2284594"/>
                  <a:pt x="1741047" y="2283660"/>
                </a:cubicBezTo>
                <a:cubicBezTo>
                  <a:pt x="1741980" y="2282727"/>
                  <a:pt x="1742713" y="2281527"/>
                  <a:pt x="1743247" y="2280060"/>
                </a:cubicBezTo>
                <a:lnTo>
                  <a:pt x="1827641" y="2039675"/>
                </a:lnTo>
                <a:cubicBezTo>
                  <a:pt x="1828708" y="2036742"/>
                  <a:pt x="1829341" y="2034376"/>
                  <a:pt x="1829541" y="2032576"/>
                </a:cubicBezTo>
                <a:cubicBezTo>
                  <a:pt x="1829741" y="2030776"/>
                  <a:pt x="1829408" y="2029409"/>
                  <a:pt x="1828541" y="2028476"/>
                </a:cubicBezTo>
                <a:cubicBezTo>
                  <a:pt x="1827675" y="2027543"/>
                  <a:pt x="1826042" y="2026909"/>
                  <a:pt x="1823642" y="2026576"/>
                </a:cubicBezTo>
                <a:cubicBezTo>
                  <a:pt x="1821242" y="2026243"/>
                  <a:pt x="1817975" y="2026076"/>
                  <a:pt x="1813842" y="2026076"/>
                </a:cubicBezTo>
                <a:cubicBezTo>
                  <a:pt x="1809842" y="2026076"/>
                  <a:pt x="1806643" y="2026176"/>
                  <a:pt x="1804243" y="2026376"/>
                </a:cubicBezTo>
                <a:cubicBezTo>
                  <a:pt x="1801843" y="2026576"/>
                  <a:pt x="1799977" y="2026943"/>
                  <a:pt x="1798643" y="2027476"/>
                </a:cubicBezTo>
                <a:cubicBezTo>
                  <a:pt x="1797310" y="2028009"/>
                  <a:pt x="1796377" y="2028743"/>
                  <a:pt x="1795843" y="2029676"/>
                </a:cubicBezTo>
                <a:cubicBezTo>
                  <a:pt x="1795310" y="2030609"/>
                  <a:pt x="1794843" y="2031809"/>
                  <a:pt x="1794443" y="2033275"/>
                </a:cubicBezTo>
                <a:lnTo>
                  <a:pt x="1722248" y="2250662"/>
                </a:lnTo>
                <a:lnTo>
                  <a:pt x="1722048" y="2250662"/>
                </a:lnTo>
                <a:lnTo>
                  <a:pt x="1647852" y="2032876"/>
                </a:lnTo>
                <a:cubicBezTo>
                  <a:pt x="1647319" y="2031542"/>
                  <a:pt x="1646752" y="2030442"/>
                  <a:pt x="1646153" y="2029576"/>
                </a:cubicBezTo>
                <a:cubicBezTo>
                  <a:pt x="1645553" y="2028709"/>
                  <a:pt x="1644653" y="2028009"/>
                  <a:pt x="1643453" y="2027476"/>
                </a:cubicBezTo>
                <a:cubicBezTo>
                  <a:pt x="1642253" y="2026943"/>
                  <a:pt x="1640553" y="2026576"/>
                  <a:pt x="1638353" y="2026376"/>
                </a:cubicBezTo>
                <a:cubicBezTo>
                  <a:pt x="1636153" y="2026176"/>
                  <a:pt x="1633187" y="2026076"/>
                  <a:pt x="1629454" y="2026076"/>
                </a:cubicBezTo>
                <a:close/>
                <a:moveTo>
                  <a:pt x="870672" y="2024076"/>
                </a:moveTo>
                <a:cubicBezTo>
                  <a:pt x="853740" y="2024076"/>
                  <a:pt x="838307" y="2027143"/>
                  <a:pt x="824375" y="2033275"/>
                </a:cubicBezTo>
                <a:cubicBezTo>
                  <a:pt x="810442" y="2039409"/>
                  <a:pt x="798476" y="2048308"/>
                  <a:pt x="788477" y="2059974"/>
                </a:cubicBezTo>
                <a:cubicBezTo>
                  <a:pt x="778478" y="2071640"/>
                  <a:pt x="770711" y="2085872"/>
                  <a:pt x="765178" y="2102671"/>
                </a:cubicBezTo>
                <a:cubicBezTo>
                  <a:pt x="759645" y="2119470"/>
                  <a:pt x="756879" y="2138602"/>
                  <a:pt x="756879" y="2160068"/>
                </a:cubicBezTo>
                <a:cubicBezTo>
                  <a:pt x="756879" y="2181000"/>
                  <a:pt x="759445" y="2199499"/>
                  <a:pt x="764578" y="2215564"/>
                </a:cubicBezTo>
                <a:cubicBezTo>
                  <a:pt x="769712" y="2231630"/>
                  <a:pt x="777044" y="2245129"/>
                  <a:pt x="786577" y="2256062"/>
                </a:cubicBezTo>
                <a:cubicBezTo>
                  <a:pt x="796110" y="2266995"/>
                  <a:pt x="807643" y="2275261"/>
                  <a:pt x="821175" y="2280860"/>
                </a:cubicBezTo>
                <a:cubicBezTo>
                  <a:pt x="834708" y="2286460"/>
                  <a:pt x="849873" y="2289260"/>
                  <a:pt x="866672" y="2289260"/>
                </a:cubicBezTo>
                <a:cubicBezTo>
                  <a:pt x="876405" y="2289260"/>
                  <a:pt x="885371" y="2288360"/>
                  <a:pt x="893571" y="2286560"/>
                </a:cubicBezTo>
                <a:cubicBezTo>
                  <a:pt x="901770" y="2284760"/>
                  <a:pt x="909036" y="2282560"/>
                  <a:pt x="915369" y="2279961"/>
                </a:cubicBezTo>
                <a:cubicBezTo>
                  <a:pt x="921702" y="2277361"/>
                  <a:pt x="927002" y="2274694"/>
                  <a:pt x="931268" y="2271961"/>
                </a:cubicBezTo>
                <a:cubicBezTo>
                  <a:pt x="935535" y="2269228"/>
                  <a:pt x="938335" y="2267195"/>
                  <a:pt x="939668" y="2265861"/>
                </a:cubicBezTo>
                <a:cubicBezTo>
                  <a:pt x="941001" y="2264528"/>
                  <a:pt x="941934" y="2263395"/>
                  <a:pt x="942468" y="2262462"/>
                </a:cubicBezTo>
                <a:cubicBezTo>
                  <a:pt x="943001" y="2261528"/>
                  <a:pt x="943434" y="2260462"/>
                  <a:pt x="943768" y="2259262"/>
                </a:cubicBezTo>
                <a:cubicBezTo>
                  <a:pt x="944101" y="2258062"/>
                  <a:pt x="944334" y="2256662"/>
                  <a:pt x="944468" y="2255062"/>
                </a:cubicBezTo>
                <a:cubicBezTo>
                  <a:pt x="944601" y="2253462"/>
                  <a:pt x="944667" y="2251596"/>
                  <a:pt x="944667" y="2249462"/>
                </a:cubicBezTo>
                <a:cubicBezTo>
                  <a:pt x="944667" y="2246396"/>
                  <a:pt x="944567" y="2243863"/>
                  <a:pt x="944366" y="2241863"/>
                </a:cubicBezTo>
                <a:cubicBezTo>
                  <a:pt x="944165" y="2239863"/>
                  <a:pt x="943863" y="2238296"/>
                  <a:pt x="943461" y="2237163"/>
                </a:cubicBezTo>
                <a:cubicBezTo>
                  <a:pt x="943059" y="2236030"/>
                  <a:pt x="942523" y="2235263"/>
                  <a:pt x="941854" y="2234863"/>
                </a:cubicBezTo>
                <a:cubicBezTo>
                  <a:pt x="941184" y="2234463"/>
                  <a:pt x="940379" y="2234263"/>
                  <a:pt x="939440" y="2234263"/>
                </a:cubicBezTo>
                <a:cubicBezTo>
                  <a:pt x="937429" y="2234263"/>
                  <a:pt x="934682" y="2235530"/>
                  <a:pt x="931196" y="2238063"/>
                </a:cubicBezTo>
                <a:cubicBezTo>
                  <a:pt x="927711" y="2240596"/>
                  <a:pt x="923255" y="2243429"/>
                  <a:pt x="917827" y="2246563"/>
                </a:cubicBezTo>
                <a:cubicBezTo>
                  <a:pt x="912399" y="2249696"/>
                  <a:pt x="905832" y="2252529"/>
                  <a:pt x="898125" y="2255062"/>
                </a:cubicBezTo>
                <a:cubicBezTo>
                  <a:pt x="890418" y="2257595"/>
                  <a:pt x="881405" y="2258862"/>
                  <a:pt x="871084" y="2258862"/>
                </a:cubicBezTo>
                <a:cubicBezTo>
                  <a:pt x="858887" y="2258862"/>
                  <a:pt x="847963" y="2256695"/>
                  <a:pt x="838313" y="2252362"/>
                </a:cubicBezTo>
                <a:cubicBezTo>
                  <a:pt x="828663" y="2248029"/>
                  <a:pt x="820520" y="2241630"/>
                  <a:pt x="813885" y="2233163"/>
                </a:cubicBezTo>
                <a:cubicBezTo>
                  <a:pt x="807250" y="2224697"/>
                  <a:pt x="802156" y="2214165"/>
                  <a:pt x="798605" y="2201565"/>
                </a:cubicBezTo>
                <a:cubicBezTo>
                  <a:pt x="795053" y="2188966"/>
                  <a:pt x="793277" y="2174467"/>
                  <a:pt x="793277" y="2158068"/>
                </a:cubicBezTo>
                <a:cubicBezTo>
                  <a:pt x="793277" y="2141536"/>
                  <a:pt x="795120" y="2126837"/>
                  <a:pt x="798806" y="2113971"/>
                </a:cubicBezTo>
                <a:cubicBezTo>
                  <a:pt x="802492" y="2101105"/>
                  <a:pt x="807686" y="2090205"/>
                  <a:pt x="814388" y="2081273"/>
                </a:cubicBezTo>
                <a:cubicBezTo>
                  <a:pt x="821090" y="2072340"/>
                  <a:pt x="829165" y="2065574"/>
                  <a:pt x="838615" y="2060974"/>
                </a:cubicBezTo>
                <a:cubicBezTo>
                  <a:pt x="848064" y="2056374"/>
                  <a:pt x="858553" y="2054074"/>
                  <a:pt x="870081" y="2054074"/>
                </a:cubicBezTo>
                <a:cubicBezTo>
                  <a:pt x="880670" y="2054074"/>
                  <a:pt x="889751" y="2055374"/>
                  <a:pt x="897324" y="2057974"/>
                </a:cubicBezTo>
                <a:cubicBezTo>
                  <a:pt x="904896" y="2060574"/>
                  <a:pt x="911329" y="2063440"/>
                  <a:pt x="916624" y="2066574"/>
                </a:cubicBezTo>
                <a:cubicBezTo>
                  <a:pt x="921918" y="2069707"/>
                  <a:pt x="926242" y="2072573"/>
                  <a:pt x="929593" y="2075173"/>
                </a:cubicBezTo>
                <a:cubicBezTo>
                  <a:pt x="932945" y="2077773"/>
                  <a:pt x="935559" y="2079073"/>
                  <a:pt x="937433" y="2079073"/>
                </a:cubicBezTo>
                <a:cubicBezTo>
                  <a:pt x="938506" y="2079073"/>
                  <a:pt x="939412" y="2078773"/>
                  <a:pt x="940149" y="2078173"/>
                </a:cubicBezTo>
                <a:cubicBezTo>
                  <a:pt x="940886" y="2077573"/>
                  <a:pt x="941523" y="2076640"/>
                  <a:pt x="942060" y="2075373"/>
                </a:cubicBezTo>
                <a:cubicBezTo>
                  <a:pt x="942596" y="2074106"/>
                  <a:pt x="942998" y="2072540"/>
                  <a:pt x="943266" y="2070673"/>
                </a:cubicBezTo>
                <a:cubicBezTo>
                  <a:pt x="943534" y="2068807"/>
                  <a:pt x="943668" y="2066540"/>
                  <a:pt x="943668" y="2063874"/>
                </a:cubicBezTo>
                <a:cubicBezTo>
                  <a:pt x="943668" y="2061474"/>
                  <a:pt x="943567" y="2059407"/>
                  <a:pt x="943368" y="2057674"/>
                </a:cubicBezTo>
                <a:cubicBezTo>
                  <a:pt x="943168" y="2055941"/>
                  <a:pt x="942901" y="2054441"/>
                  <a:pt x="942568" y="2053174"/>
                </a:cubicBezTo>
                <a:cubicBezTo>
                  <a:pt x="942234" y="2051908"/>
                  <a:pt x="941801" y="2050808"/>
                  <a:pt x="941268" y="2049875"/>
                </a:cubicBezTo>
                <a:cubicBezTo>
                  <a:pt x="940734" y="2048941"/>
                  <a:pt x="939568" y="2047575"/>
                  <a:pt x="937768" y="2045775"/>
                </a:cubicBezTo>
                <a:cubicBezTo>
                  <a:pt x="935968" y="2043975"/>
                  <a:pt x="932735" y="2041675"/>
                  <a:pt x="928069" y="2038875"/>
                </a:cubicBezTo>
                <a:cubicBezTo>
                  <a:pt x="923402" y="2036075"/>
                  <a:pt x="918069" y="2033609"/>
                  <a:pt x="912069" y="2031476"/>
                </a:cubicBezTo>
                <a:cubicBezTo>
                  <a:pt x="906070" y="2029342"/>
                  <a:pt x="899537" y="2027576"/>
                  <a:pt x="892471" y="2026176"/>
                </a:cubicBezTo>
                <a:cubicBezTo>
                  <a:pt x="885404" y="2024776"/>
                  <a:pt x="878138" y="2024076"/>
                  <a:pt x="870672" y="2024076"/>
                </a:cubicBezTo>
                <a:close/>
                <a:moveTo>
                  <a:pt x="1132847" y="2023476"/>
                </a:moveTo>
                <a:cubicBezTo>
                  <a:pt x="1113115" y="2023476"/>
                  <a:pt x="1095849" y="2026643"/>
                  <a:pt x="1081050" y="2032976"/>
                </a:cubicBezTo>
                <a:cubicBezTo>
                  <a:pt x="1066251" y="2039309"/>
                  <a:pt x="1053918" y="2048308"/>
                  <a:pt x="1044052" y="2059974"/>
                </a:cubicBezTo>
                <a:cubicBezTo>
                  <a:pt x="1034186" y="2071640"/>
                  <a:pt x="1026787" y="2085806"/>
                  <a:pt x="1021854" y="2102471"/>
                </a:cubicBezTo>
                <a:cubicBezTo>
                  <a:pt x="1016920" y="2119137"/>
                  <a:pt x="1014454" y="2137669"/>
                  <a:pt x="1014454" y="2158068"/>
                </a:cubicBezTo>
                <a:cubicBezTo>
                  <a:pt x="1014454" y="2179400"/>
                  <a:pt x="1016720" y="2198265"/>
                  <a:pt x="1021253" y="2214664"/>
                </a:cubicBezTo>
                <a:cubicBezTo>
                  <a:pt x="1025787" y="2231063"/>
                  <a:pt x="1032686" y="2244796"/>
                  <a:pt x="1041952" y="2255862"/>
                </a:cubicBezTo>
                <a:cubicBezTo>
                  <a:pt x="1051218" y="2266928"/>
                  <a:pt x="1062951" y="2275361"/>
                  <a:pt x="1077150" y="2281160"/>
                </a:cubicBezTo>
                <a:cubicBezTo>
                  <a:pt x="1091349" y="2286960"/>
                  <a:pt x="1108182" y="2289860"/>
                  <a:pt x="1127647" y="2289860"/>
                </a:cubicBezTo>
                <a:cubicBezTo>
                  <a:pt x="1147379" y="2289860"/>
                  <a:pt x="1164645" y="2286693"/>
                  <a:pt x="1179444" y="2280360"/>
                </a:cubicBezTo>
                <a:cubicBezTo>
                  <a:pt x="1194243" y="2274028"/>
                  <a:pt x="1206542" y="2264961"/>
                  <a:pt x="1216342" y="2253162"/>
                </a:cubicBezTo>
                <a:cubicBezTo>
                  <a:pt x="1226141" y="2241363"/>
                  <a:pt x="1233507" y="2227064"/>
                  <a:pt x="1238440" y="2210265"/>
                </a:cubicBezTo>
                <a:cubicBezTo>
                  <a:pt x="1243373" y="2193466"/>
                  <a:pt x="1245840" y="2174600"/>
                  <a:pt x="1245840" y="2153668"/>
                </a:cubicBezTo>
                <a:cubicBezTo>
                  <a:pt x="1245840" y="2132736"/>
                  <a:pt x="1243540" y="2114171"/>
                  <a:pt x="1238940" y="2097972"/>
                </a:cubicBezTo>
                <a:cubicBezTo>
                  <a:pt x="1234340" y="2081773"/>
                  <a:pt x="1227341" y="2068173"/>
                  <a:pt x="1217942" y="2057174"/>
                </a:cubicBezTo>
                <a:cubicBezTo>
                  <a:pt x="1208542" y="2046175"/>
                  <a:pt x="1196776" y="2037809"/>
                  <a:pt x="1182644" y="2032076"/>
                </a:cubicBezTo>
                <a:cubicBezTo>
                  <a:pt x="1168511" y="2026343"/>
                  <a:pt x="1151912" y="2023476"/>
                  <a:pt x="1132847" y="2023476"/>
                </a:cubicBezTo>
                <a:close/>
                <a:moveTo>
                  <a:pt x="0" y="0"/>
                </a:moveTo>
                <a:lnTo>
                  <a:pt x="3338623" y="0"/>
                </a:lnTo>
                <a:lnTo>
                  <a:pt x="3338623" y="4550735"/>
                </a:lnTo>
                <a:lnTo>
                  <a:pt x="0" y="4550735"/>
                </a:lnTo>
                <a:close/>
              </a:path>
            </a:pathLst>
          </a:cu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CA"/>
          </a:p>
        </p:txBody>
      </p:sp>
      <p:sp>
        <p:nvSpPr>
          <p:cNvPr id="13" name="TextBox 12">
            <a:extLst>
              <a:ext uri="{FF2B5EF4-FFF2-40B4-BE49-F238E27FC236}">
                <a16:creationId xmlns:a16="http://schemas.microsoft.com/office/drawing/2014/main" id="{608EA693-F1DB-1578-A8CE-A32A4A5DC630}"/>
              </a:ext>
            </a:extLst>
          </p:cNvPr>
          <p:cNvSpPr txBox="1"/>
          <p:nvPr/>
        </p:nvSpPr>
        <p:spPr>
          <a:xfrm>
            <a:off x="2552700" y="8812511"/>
            <a:ext cx="7086600" cy="1107996"/>
          </a:xfrm>
          <a:prstGeom prst="rect">
            <a:avLst/>
          </a:prstGeom>
          <a:solidFill>
            <a:schemeClr val="bg1">
              <a:alpha val="91000"/>
            </a:schemeClr>
          </a:solidFill>
          <a:ln>
            <a:solidFill>
              <a:schemeClr val="bg1"/>
            </a:solidFill>
          </a:ln>
        </p:spPr>
        <p:txBody>
          <a:bodyPr wrap="square" rtlCol="0">
            <a:spAutoFit/>
          </a:bodyPr>
          <a:lstStyle/>
          <a:p>
            <a:pPr algn="ctr"/>
            <a:r>
              <a:rPr lang="en-CA" sz="6600" dirty="0">
                <a:ln w="0"/>
                <a:solidFill>
                  <a:srgbClr val="E69F00"/>
                </a:solidFill>
                <a:effectLst>
                  <a:outerShdw blurRad="38100" dist="19050" dir="2700000" algn="tl" rotWithShape="0">
                    <a:schemeClr val="dk1">
                      <a:alpha val="40000"/>
                    </a:schemeClr>
                  </a:outerShdw>
                </a:effectLst>
              </a:rPr>
              <a:t>THE NETWORK</a:t>
            </a:r>
            <a:endParaRPr lang="en-CA" sz="6000" dirty="0">
              <a:ln w="0"/>
              <a:solidFill>
                <a:srgbClr val="E69F00"/>
              </a:solidFill>
              <a:effectLst>
                <a:outerShdw blurRad="38100" dist="19050" dir="2700000" algn="tl" rotWithShape="0">
                  <a:schemeClr val="dk1">
                    <a:alpha val="40000"/>
                  </a:schemeClr>
                </a:outerShdw>
              </a:effectLst>
            </a:endParaRPr>
          </a:p>
        </p:txBody>
      </p:sp>
      <p:pic>
        <p:nvPicPr>
          <p:cNvPr id="17" name="Picture 16">
            <a:extLst>
              <a:ext uri="{FF2B5EF4-FFF2-40B4-BE49-F238E27FC236}">
                <a16:creationId xmlns:a16="http://schemas.microsoft.com/office/drawing/2014/main" id="{6EDCF385-AB8F-9AB0-C765-AC7EFFE47E80}"/>
              </a:ext>
            </a:extLst>
          </p:cNvPr>
          <p:cNvPicPr>
            <a:picLocks noChangeAspect="1"/>
          </p:cNvPicPr>
          <p:nvPr/>
        </p:nvPicPr>
        <p:blipFill>
          <a:blip r:embed="rId5"/>
          <a:stretch>
            <a:fillRect/>
          </a:stretch>
        </p:blipFill>
        <p:spPr>
          <a:xfrm>
            <a:off x="3373921" y="10859981"/>
            <a:ext cx="5543550" cy="1924050"/>
          </a:xfrm>
          <a:prstGeom prst="rect">
            <a:avLst/>
          </a:prstGeom>
        </p:spPr>
      </p:pic>
      <p:sp>
        <p:nvSpPr>
          <p:cNvPr id="18" name="Isosceles Triangle 17">
            <a:extLst>
              <a:ext uri="{FF2B5EF4-FFF2-40B4-BE49-F238E27FC236}">
                <a16:creationId xmlns:a16="http://schemas.microsoft.com/office/drawing/2014/main" id="{FF81AC77-CAC1-67C9-11B8-F0F50BDC95A5}"/>
              </a:ext>
            </a:extLst>
          </p:cNvPr>
          <p:cNvSpPr/>
          <p:nvPr/>
        </p:nvSpPr>
        <p:spPr>
          <a:xfrm>
            <a:off x="10863470" y="6961244"/>
            <a:ext cx="1328530" cy="6858000"/>
          </a:xfrm>
          <a:prstGeom prst="triangle">
            <a:avLst>
              <a:gd name="adj" fmla="val 100000"/>
            </a:avLst>
          </a:prstGeom>
          <a:solidFill>
            <a:srgbClr val="E69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4972581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1342</TotalTime>
  <Words>1751</Words>
  <Application>Microsoft Office PowerPoint</Application>
  <PresentationFormat>Widescreen</PresentationFormat>
  <Paragraphs>110</Paragraphs>
  <Slides>15</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Consolas</vt:lpstr>
      <vt:lpstr>Garamond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Oreoluwa Seweje</dc:creator>
  <cp:lastModifiedBy>Oreoluwa Seweje</cp:lastModifiedBy>
  <cp:revision>2</cp:revision>
  <dcterms:created xsi:type="dcterms:W3CDTF">2024-04-14T15:46:29Z</dcterms:created>
  <dcterms:modified xsi:type="dcterms:W3CDTF">2024-04-15T14:09:28Z</dcterms:modified>
</cp:coreProperties>
</file>

<file path=docProps/thumbnail.jpeg>
</file>